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 id="2147483660" r:id="rId3"/>
    <p:sldMasterId id="2147483662" r:id="rId4"/>
  </p:sldMasterIdLst>
  <p:notesMasterIdLst>
    <p:notesMasterId r:id="rId23"/>
  </p:notesMasterIdLst>
  <p:handoutMasterIdLst>
    <p:handoutMasterId r:id="rId24"/>
  </p:handoutMasterIdLst>
  <p:sldIdLst>
    <p:sldId id="260" r:id="rId5"/>
    <p:sldId id="352" r:id="rId6"/>
    <p:sldId id="367" r:id="rId7"/>
    <p:sldId id="353" r:id="rId8"/>
    <p:sldId id="349" r:id="rId9"/>
    <p:sldId id="356" r:id="rId10"/>
    <p:sldId id="354" r:id="rId11"/>
    <p:sldId id="357" r:id="rId12"/>
    <p:sldId id="362" r:id="rId13"/>
    <p:sldId id="358" r:id="rId14"/>
    <p:sldId id="359" r:id="rId15"/>
    <p:sldId id="361" r:id="rId16"/>
    <p:sldId id="371" r:id="rId17"/>
    <p:sldId id="372" r:id="rId18"/>
    <p:sldId id="355" r:id="rId19"/>
    <p:sldId id="370" r:id="rId20"/>
    <p:sldId id="363" r:id="rId21"/>
    <p:sldId id="302" r:id="rId22"/>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9B"/>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75" autoAdjust="0"/>
    <p:restoredTop sz="90896" autoAdjust="0"/>
  </p:normalViewPr>
  <p:slideViewPr>
    <p:cSldViewPr>
      <p:cViewPr>
        <p:scale>
          <a:sx n="75" d="100"/>
          <a:sy n="75" d="100"/>
        </p:scale>
        <p:origin x="-1027" y="86"/>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458" y="-101"/>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A05F0C99-2A3B-4D9E-B198-8C926AC8542B}" type="datetimeFigureOut">
              <a:rPr lang="en-AU"/>
              <a:pPr>
                <a:defRPr/>
              </a:pPr>
              <a:t>05-Aug-14</a:t>
            </a:fld>
            <a:endParaRPr lang="en-AU" dirty="0"/>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43D89E2E-B32C-43A5-AFF1-06DB48503071}" type="slidenum">
              <a:rPr lang="en-AU"/>
              <a:pPr>
                <a:defRPr/>
              </a:pPr>
              <a:t>‹#›</a:t>
            </a:fld>
            <a:endParaRPr lang="en-A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F0543C6B-B9B2-442B-80E7-56322DEE91EC}" type="datetimeFigureOut">
              <a:rPr lang="en-AU"/>
              <a:pPr>
                <a:defRPr/>
              </a:pPr>
              <a:t>05-Aug-14</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BD2FA8D7-286E-4DEE-915C-4627B7C7B514}"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endParaRPr lang="en-US" smtClean="0"/>
          </a:p>
        </p:txBody>
      </p:sp>
      <p:sp>
        <p:nvSpPr>
          <p:cNvPr id="51203" name="Slide Number Placeholder 3"/>
          <p:cNvSpPr>
            <a:spLocks noGrp="1"/>
          </p:cNvSpPr>
          <p:nvPr>
            <p:ph type="sldNum" sz="quarter" idx="5"/>
          </p:nvPr>
        </p:nvSpPr>
        <p:spPr bwMode="auto">
          <a:noFill/>
          <a:ln>
            <a:miter lim="800000"/>
            <a:headEnd/>
            <a:tailEnd/>
          </a:ln>
        </p:spPr>
        <p:txBody>
          <a:bodyPr/>
          <a:lstStyle/>
          <a:p>
            <a:fld id="{4239A1E8-EAEF-43EC-856B-098917A872CC}" type="slidenum">
              <a:rPr lang="en-AU" smtClean="0">
                <a:cs typeface="Arial" charset="0"/>
              </a:rPr>
              <a:pPr/>
              <a:t>1</a:t>
            </a:fld>
            <a:endParaRPr lang="en-AU"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lstStyle/>
          <a:p>
            <a:pPr eaLnBrk="1" hangingPunct="1"/>
            <a:endParaRPr lang="en-US" smtClean="0"/>
          </a:p>
        </p:txBody>
      </p:sp>
      <p:sp>
        <p:nvSpPr>
          <p:cNvPr id="77827" name="Slide Number Placeholder 3"/>
          <p:cNvSpPr>
            <a:spLocks noGrp="1"/>
          </p:cNvSpPr>
          <p:nvPr>
            <p:ph type="sldNum" sz="quarter" idx="5"/>
          </p:nvPr>
        </p:nvSpPr>
        <p:spPr bwMode="auto">
          <a:noFill/>
          <a:ln>
            <a:miter lim="800000"/>
            <a:headEnd/>
            <a:tailEnd/>
          </a:ln>
        </p:spPr>
        <p:txBody>
          <a:bodyPr/>
          <a:lstStyle/>
          <a:p>
            <a:fld id="{E35119E9-CF20-42ED-8E20-1A2358197A3E}" type="slidenum">
              <a:rPr lang="en-AU" smtClean="0">
                <a:cs typeface="Arial" charset="0"/>
              </a:rPr>
              <a:pPr/>
              <a:t>18</a:t>
            </a:fld>
            <a:endParaRPr lang="en-AU"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AU" smtClean="0"/>
              <a:t>Meteorological services are aimed at helping manage the weather and climate related risks.</a:t>
            </a:r>
          </a:p>
          <a:p>
            <a:pPr eaLnBrk="1" hangingPunct="1"/>
            <a:r>
              <a:rPr lang="en-AU" smtClean="0"/>
              <a:t> The risks are related to public health and safety, business continuity, productivity and economic growth, protection of public and private property, emergency management, environmental sustainability and national security.</a:t>
            </a:r>
          </a:p>
          <a:p>
            <a:pPr eaLnBrk="1" hangingPunct="1"/>
            <a:endParaRPr lang="en-AU" smtClean="0"/>
          </a:p>
        </p:txBody>
      </p:sp>
      <p:sp>
        <p:nvSpPr>
          <p:cNvPr id="53251" name="Slide Number Placeholder 3"/>
          <p:cNvSpPr>
            <a:spLocks noGrp="1"/>
          </p:cNvSpPr>
          <p:nvPr>
            <p:ph type="sldNum" sz="quarter" idx="5"/>
          </p:nvPr>
        </p:nvSpPr>
        <p:spPr bwMode="auto">
          <a:noFill/>
          <a:ln>
            <a:miter lim="800000"/>
            <a:headEnd/>
            <a:tailEnd/>
          </a:ln>
        </p:spPr>
        <p:txBody>
          <a:bodyPr/>
          <a:lstStyle/>
          <a:p>
            <a:fld id="{D369D6C7-14F7-49B9-BCA6-47B4C06B74BB}" type="slidenum">
              <a:rPr lang="en-AU" smtClean="0">
                <a:cs typeface="Arial" charset="0"/>
              </a:rPr>
              <a:pPr/>
              <a:t>2</a:t>
            </a:fld>
            <a:endParaRPr lang="en-AU"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r>
              <a:rPr lang="en-AU" smtClean="0"/>
              <a:t>Meteorological services are aimed at helping manage the weather and climate related risks.</a:t>
            </a:r>
          </a:p>
          <a:p>
            <a:pPr eaLnBrk="1" hangingPunct="1"/>
            <a:r>
              <a:rPr lang="en-AU" smtClean="0"/>
              <a:t> The risks are related to public health and safety, business continuity, productivity and economic growth, protection of public and private property, emergency management, environmental sustainability and national security.</a:t>
            </a:r>
          </a:p>
          <a:p>
            <a:pPr eaLnBrk="1" hangingPunct="1"/>
            <a:endParaRPr lang="en-AU" smtClean="0"/>
          </a:p>
        </p:txBody>
      </p:sp>
      <p:sp>
        <p:nvSpPr>
          <p:cNvPr id="55299" name="Slide Number Placeholder 3"/>
          <p:cNvSpPr>
            <a:spLocks noGrp="1"/>
          </p:cNvSpPr>
          <p:nvPr>
            <p:ph type="sldNum" sz="quarter" idx="5"/>
          </p:nvPr>
        </p:nvSpPr>
        <p:spPr bwMode="auto">
          <a:noFill/>
          <a:ln>
            <a:miter lim="800000"/>
            <a:headEnd/>
            <a:tailEnd/>
          </a:ln>
        </p:spPr>
        <p:txBody>
          <a:bodyPr/>
          <a:lstStyle/>
          <a:p>
            <a:fld id="{4AAE1F82-9FBD-4CDD-A05A-448B0A6BA62D}" type="slidenum">
              <a:rPr lang="en-AU" smtClean="0">
                <a:cs typeface="Arial" charset="0"/>
              </a:rPr>
              <a:pPr/>
              <a:t>3</a:t>
            </a:fld>
            <a:endParaRPr lang="en-AU"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AU" smtClean="0"/>
              <a:t>ENVIRONMENT AND COMMUNICATIONS LEGISLATION COMMITTEE  </a:t>
            </a:r>
          </a:p>
          <a:p>
            <a:pPr eaLnBrk="1" hangingPunct="1"/>
            <a:r>
              <a:rPr lang="en-AU" smtClean="0"/>
              <a:t>Monday, 26 May 2014 </a:t>
            </a:r>
          </a:p>
          <a:p>
            <a:pPr eaLnBrk="1" hangingPunct="1"/>
            <a:endParaRPr lang="en-AU" smtClean="0"/>
          </a:p>
          <a:p>
            <a:pPr eaLnBrk="1" hangingPunct="1"/>
            <a:r>
              <a:rPr lang="en-AU" smtClean="0"/>
              <a:t>http://parlinfo.aph.gov.au/parlInfo/download/committees/estimate/0f7877cb-8c11-404a-b463-bf09632e95bd/toc_pdf/Environment%20and%20Communications%20Legislation%20Committee_2014_05_26_2501.pdf;fileType=application/pdf </a:t>
            </a:r>
          </a:p>
        </p:txBody>
      </p:sp>
      <p:sp>
        <p:nvSpPr>
          <p:cNvPr id="57347" name="Slide Number Placeholder 3"/>
          <p:cNvSpPr>
            <a:spLocks noGrp="1"/>
          </p:cNvSpPr>
          <p:nvPr>
            <p:ph type="sldNum" sz="quarter" idx="5"/>
          </p:nvPr>
        </p:nvSpPr>
        <p:spPr bwMode="auto">
          <a:noFill/>
          <a:ln>
            <a:miter lim="800000"/>
            <a:headEnd/>
            <a:tailEnd/>
          </a:ln>
        </p:spPr>
        <p:txBody>
          <a:bodyPr/>
          <a:lstStyle/>
          <a:p>
            <a:fld id="{31E26E6B-28EE-48AB-991A-CDD5D9D2802D}" type="slidenum">
              <a:rPr lang="en-AU" smtClean="0">
                <a:cs typeface="Arial" charset="0"/>
              </a:rPr>
              <a:pPr/>
              <a:t>4</a:t>
            </a:fld>
            <a:endParaRPr lang="en-AU"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endParaRPr lang="en-AU" smtClean="0"/>
          </a:p>
          <a:p>
            <a:pPr eaLnBrk="1" hangingPunct="1"/>
            <a:r>
              <a:rPr lang="en-AU" smtClean="0"/>
              <a:t>Meteorological services are aimed at helping manage the weather and climate related risks. The risks are related to public health and safety, business continuity, productivity and economic growth, protection of public and private property, emergency management, environmental sustainability and national security</a:t>
            </a:r>
          </a:p>
          <a:p>
            <a:pPr eaLnBrk="1" hangingPunct="1"/>
            <a:endParaRPr lang="en-AU" smtClean="0"/>
          </a:p>
          <a:p>
            <a:pPr eaLnBrk="1" hangingPunct="1"/>
            <a:r>
              <a:rPr lang="en-AU" smtClean="0"/>
              <a:t>A sound understanding of the benefits of meteorological services in Australia, including the contribution to long term productivity enhancement, can provide valuable insights for considering measures to further enhance the quality, timeliness, accessibility and effective use of these services. This is important in the context of maintenance of the capacity of the meteorological service providers and their ability to respond to changes in demand.</a:t>
            </a:r>
          </a:p>
          <a:p>
            <a:pPr eaLnBrk="1" hangingPunct="1"/>
            <a:endParaRPr lang="en-AU" smtClean="0"/>
          </a:p>
          <a:p>
            <a:pPr eaLnBrk="1" hangingPunct="1"/>
            <a:r>
              <a:rPr lang="en-AU" smtClean="0"/>
              <a:t>CGE models are currently extremely influential within Government for assessing the benefits of different projects, program and services. They have a key advantage in capturing the flow-on or indirect effects of issues being analysed</a:t>
            </a:r>
          </a:p>
          <a:p>
            <a:pPr eaLnBrk="1" hangingPunct="1"/>
            <a:endParaRPr lang="en-AU" smtClean="0"/>
          </a:p>
        </p:txBody>
      </p:sp>
      <p:sp>
        <p:nvSpPr>
          <p:cNvPr id="59395" name="Slide Number Placeholder 3"/>
          <p:cNvSpPr>
            <a:spLocks noGrp="1"/>
          </p:cNvSpPr>
          <p:nvPr>
            <p:ph type="sldNum" sz="quarter" idx="5"/>
          </p:nvPr>
        </p:nvSpPr>
        <p:spPr bwMode="auto">
          <a:noFill/>
          <a:ln>
            <a:miter lim="800000"/>
            <a:headEnd/>
            <a:tailEnd/>
          </a:ln>
        </p:spPr>
        <p:txBody>
          <a:bodyPr/>
          <a:lstStyle/>
          <a:p>
            <a:fld id="{78061A6C-5F44-4BD9-AFE3-3BF0B1E74D94}" type="slidenum">
              <a:rPr lang="en-AU" smtClean="0">
                <a:cs typeface="Arial" charset="0"/>
              </a:rPr>
              <a:pPr/>
              <a:t>5</a:t>
            </a:fld>
            <a:endParaRPr lang="en-AU"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a:lstStyle/>
          <a:p>
            <a:pPr eaLnBrk="1" hangingPunct="1"/>
            <a:r>
              <a:rPr lang="en-AU" smtClean="0"/>
              <a:t>The broad steps in this approach are to: undertake research into case studies in each major vulnerable  sector of the Australian economy to identify verified or plausible  productivity improvements or output increases attributable to meteorological  services;  use  the results of cases studies and the literature review to assess the levels of adoption and the impacts of meteorological  services in each sector; estimate productivity changes (i.e. shocks) to each sector attributable to meteorological services for a lower bound and a more realistic scenario; apply the estimated productivity  shocks into an economy-wide general equilibrium model such as MMRF to estimate the impact of these services on macroeconomic aggregates (such as GDP, GSP,  employment) and on output and trade in each vulnerable sector.</a:t>
            </a:r>
          </a:p>
          <a:p>
            <a:pPr eaLnBrk="1" hangingPunct="1"/>
            <a:endParaRPr lang="en-AU" smtClean="0"/>
          </a:p>
        </p:txBody>
      </p:sp>
      <p:sp>
        <p:nvSpPr>
          <p:cNvPr id="62467" name="Slide Number Placeholder 3"/>
          <p:cNvSpPr>
            <a:spLocks noGrp="1"/>
          </p:cNvSpPr>
          <p:nvPr>
            <p:ph type="sldNum" sz="quarter" idx="5"/>
          </p:nvPr>
        </p:nvSpPr>
        <p:spPr bwMode="auto">
          <a:noFill/>
          <a:ln>
            <a:miter lim="800000"/>
            <a:headEnd/>
            <a:tailEnd/>
          </a:ln>
        </p:spPr>
        <p:txBody>
          <a:bodyPr/>
          <a:lstStyle/>
          <a:p>
            <a:fld id="{D658961C-9844-4EC8-B70B-0FEE5CCC975F}" type="slidenum">
              <a:rPr lang="en-AU" smtClean="0">
                <a:cs typeface="Arial" charset="0"/>
              </a:rPr>
              <a:pPr/>
              <a:t>7</a:t>
            </a:fld>
            <a:endParaRPr lang="en-AU"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a:lstStyle/>
          <a:p>
            <a:pPr eaLnBrk="1" hangingPunct="1"/>
            <a:r>
              <a:rPr lang="en-AU" smtClean="0"/>
              <a:t>Nominal output (or output at current prices) is a concept which refers to the </a:t>
            </a:r>
            <a:r>
              <a:rPr lang="en-AU" i="1" smtClean="0"/>
              <a:t>value </a:t>
            </a:r>
            <a:r>
              <a:rPr lang="en-AU" smtClean="0"/>
              <a:t>of output. Government output is, generally, non-marketed. This includes the case of many of the BOM/CAWCR services. The  non-marketability of these services eliminates the possibility of using market prices to measure nominal output.</a:t>
            </a:r>
          </a:p>
          <a:p>
            <a:pPr eaLnBrk="1" hangingPunct="1"/>
            <a:r>
              <a:rPr lang="en-AU" smtClean="0"/>
              <a:t>In these instances the National Accounting convention is that output be valued as the total cost of providing the services (see Verikios (1998) COPS paper G 127 ) ( System of National Accounts 1993).  Nominal output is derived by adding wages, salaries and supplements to current price estimates of consumption of fixed capital.</a:t>
            </a:r>
          </a:p>
          <a:p>
            <a:pPr eaLnBrk="1" hangingPunct="1"/>
            <a:endParaRPr lang="en-AU" smtClean="0"/>
          </a:p>
          <a:p>
            <a:pPr eaLnBrk="1" hangingPunct="1"/>
            <a:r>
              <a:rPr lang="en-AU" smtClean="0"/>
              <a:t>The output of BOM services could be defined as equal to the sum of the value of:</a:t>
            </a:r>
          </a:p>
          <a:p>
            <a:pPr eaLnBrk="1" hangingPunct="1"/>
            <a:r>
              <a:rPr lang="en-AU" smtClean="0"/>
              <a:t>·  intermediate inputs;</a:t>
            </a:r>
          </a:p>
          <a:p>
            <a:pPr eaLnBrk="1" hangingPunct="1"/>
            <a:r>
              <a:rPr lang="en-AU" smtClean="0"/>
              <a:t>·  wages, salaries and supplements; and</a:t>
            </a:r>
          </a:p>
          <a:p>
            <a:pPr eaLnBrk="1" hangingPunct="1"/>
            <a:r>
              <a:rPr lang="en-AU" smtClean="0"/>
              <a:t>·  general government consumption of fixed capital.</a:t>
            </a:r>
          </a:p>
          <a:p>
            <a:pPr eaLnBrk="1" hangingPunct="1"/>
            <a:r>
              <a:rPr lang="en-AU" smtClean="0"/>
              <a:t>We are primarily concerned with measuring the </a:t>
            </a:r>
            <a:r>
              <a:rPr lang="en-AU" i="1" smtClean="0"/>
              <a:t>quantity </a:t>
            </a:r>
            <a:r>
              <a:rPr lang="en-AU" smtClean="0"/>
              <a:t>of BOM output for equivalent Input-Output (IO) commodity groups. The challenge here is to construct a proxy for real output of BOM, given that it has a wide range of numerous products and services available for almost every sector of the Australian economy, community, the businesses, industries. </a:t>
            </a:r>
          </a:p>
          <a:p>
            <a:pPr eaLnBrk="1" hangingPunct="1"/>
            <a:endParaRPr lang="en-AU" smtClean="0"/>
          </a:p>
          <a:p>
            <a:pPr eaLnBrk="1" hangingPunct="1"/>
            <a:endParaRPr lang="en-AU" smtClean="0"/>
          </a:p>
          <a:p>
            <a:pPr eaLnBrk="1" hangingPunct="1"/>
            <a:endParaRPr lang="en-AU" smtClean="0"/>
          </a:p>
        </p:txBody>
      </p:sp>
      <p:sp>
        <p:nvSpPr>
          <p:cNvPr id="66563" name="Slide Number Placeholder 3"/>
          <p:cNvSpPr>
            <a:spLocks noGrp="1"/>
          </p:cNvSpPr>
          <p:nvPr>
            <p:ph type="sldNum" sz="quarter" idx="5"/>
          </p:nvPr>
        </p:nvSpPr>
        <p:spPr bwMode="auto">
          <a:noFill/>
          <a:ln>
            <a:miter lim="800000"/>
            <a:headEnd/>
            <a:tailEnd/>
          </a:ln>
        </p:spPr>
        <p:txBody>
          <a:bodyPr/>
          <a:lstStyle/>
          <a:p>
            <a:fld id="{89361D99-E577-4947-A5CC-3C9517B7C622}" type="slidenum">
              <a:rPr lang="en-AU" smtClean="0">
                <a:cs typeface="Arial" charset="0"/>
              </a:rPr>
              <a:pPr/>
              <a:t>10</a:t>
            </a:fld>
            <a:endParaRPr lang="en-AU"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a:lstStyle/>
          <a:p>
            <a:pPr eaLnBrk="1" hangingPunct="1"/>
            <a:endParaRPr lang="en-AU" smtClean="0"/>
          </a:p>
          <a:p>
            <a:pPr eaLnBrk="1" hangingPunct="1"/>
            <a:r>
              <a:rPr lang="en-AU" i="1" smtClean="0"/>
              <a:t>Given the above approach, it could be argued that the meteorological and hydrological services required to improving   public safety, reducing loss of life, aiding community resilience from natural hazards, improving the management and sustainability of our environmental assets, enhancing national security etc are probably proportional to the actual size of the user sectors and industries, i.e. the real output of those user sectors (see Table 1: Australian sector sensitivity to weather and climate,  of ACCESS Roadmap 2013-2018, May 2013, p 9).</a:t>
            </a:r>
          </a:p>
          <a:p>
            <a:pPr eaLnBrk="1" hangingPunct="1"/>
            <a:r>
              <a:rPr lang="en-AU" i="1" smtClean="0"/>
              <a:t> Furthermore, the services of the BOM generate large direct and indirect positive externalities. Also, during for examples, natural disasters such as bush fires, cyclones etc BOM services including severe weather warnings play an important role in the form of various emergency regulatory measures that governments undertake to safeguard property and lives. </a:t>
            </a:r>
            <a:endParaRPr lang="en-AU" smtClean="0"/>
          </a:p>
          <a:p>
            <a:pPr eaLnBrk="1" hangingPunct="1"/>
            <a:endParaRPr lang="en-AU" smtClean="0"/>
          </a:p>
        </p:txBody>
      </p:sp>
      <p:sp>
        <p:nvSpPr>
          <p:cNvPr id="68611" name="Slide Number Placeholder 3"/>
          <p:cNvSpPr>
            <a:spLocks noGrp="1"/>
          </p:cNvSpPr>
          <p:nvPr>
            <p:ph type="sldNum" sz="quarter" idx="5"/>
          </p:nvPr>
        </p:nvSpPr>
        <p:spPr bwMode="auto">
          <a:noFill/>
          <a:ln>
            <a:miter lim="800000"/>
            <a:headEnd/>
            <a:tailEnd/>
          </a:ln>
        </p:spPr>
        <p:txBody>
          <a:bodyPr/>
          <a:lstStyle/>
          <a:p>
            <a:fld id="{FFDDDAE9-9578-4E4B-8BEF-D980C41B5B9B}" type="slidenum">
              <a:rPr lang="en-AU" smtClean="0">
                <a:cs typeface="Arial" charset="0"/>
              </a:rPr>
              <a:pPr/>
              <a:t>11</a:t>
            </a:fld>
            <a:endParaRPr lang="en-AU"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marL="863600" indent="-381000" eaLnBrk="1" hangingPunct="1">
              <a:defRPr/>
            </a:pPr>
            <a:r>
              <a:rPr lang="en-AU" dirty="0" smtClean="0">
                <a:solidFill>
                  <a:srgbClr val="000090"/>
                </a:solidFill>
              </a:rPr>
              <a:t>Effects of improvements in frost forecasts on citrus crop growers </a:t>
            </a:r>
          </a:p>
          <a:p>
            <a:pPr marL="863600" indent="-381000" eaLnBrk="1" hangingPunct="1">
              <a:defRPr/>
            </a:pPr>
            <a:r>
              <a:rPr lang="en-AU" dirty="0" smtClean="0">
                <a:solidFill>
                  <a:srgbClr val="000090"/>
                </a:solidFill>
              </a:rPr>
              <a:t>Effects of improvements in heat stress forecasts on preparedness for hospital admissions of the elderly and other vulnerable groups </a:t>
            </a:r>
          </a:p>
          <a:p>
            <a:pPr marL="863600" indent="-381000" eaLnBrk="1" hangingPunct="1">
              <a:defRPr/>
            </a:pPr>
            <a:r>
              <a:rPr lang="en-AU" dirty="0" smtClean="0">
                <a:solidFill>
                  <a:srgbClr val="000090"/>
                </a:solidFill>
              </a:rPr>
              <a:t>additional capital injections in the form of, for example, enhanced computing facilities, radar networks and other infrastructure; and </a:t>
            </a:r>
          </a:p>
          <a:p>
            <a:pPr marL="863600" indent="-381000" eaLnBrk="1" hangingPunct="1">
              <a:defRPr/>
            </a:pPr>
            <a:r>
              <a:rPr lang="en-AU" dirty="0" smtClean="0">
                <a:solidFill>
                  <a:srgbClr val="000090"/>
                </a:solidFill>
              </a:rPr>
              <a:t>further innovations in research-to-operations in the form of  ongoing enhancements to ACCESS and other modelling activities</a:t>
            </a:r>
          </a:p>
          <a:p>
            <a:pPr eaLnBrk="1" hangingPunct="1">
              <a:defRPr/>
            </a:pPr>
            <a:endParaRPr lang="en-AU" dirty="0"/>
          </a:p>
        </p:txBody>
      </p:sp>
      <p:sp>
        <p:nvSpPr>
          <p:cNvPr id="73731" name="Slide Number Placeholder 3"/>
          <p:cNvSpPr>
            <a:spLocks noGrp="1"/>
          </p:cNvSpPr>
          <p:nvPr>
            <p:ph type="sldNum" sz="quarter" idx="5"/>
          </p:nvPr>
        </p:nvSpPr>
        <p:spPr bwMode="auto">
          <a:noFill/>
          <a:ln>
            <a:miter lim="800000"/>
            <a:headEnd/>
            <a:tailEnd/>
          </a:ln>
        </p:spPr>
        <p:txBody>
          <a:bodyPr/>
          <a:lstStyle/>
          <a:p>
            <a:fld id="{5E84A8DA-DAE7-4A91-9546-ADEE313889DF}" type="slidenum">
              <a:rPr lang="en-AU" smtClean="0">
                <a:cs typeface="Arial" charset="0"/>
              </a:rPr>
              <a:pPr/>
              <a:t>15</a:t>
            </a:fld>
            <a:endParaRPr lang="en-AU"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grpSp>
        <p:nvGrpSpPr>
          <p:cNvPr id="4" name="Group 29"/>
          <p:cNvGrpSpPr>
            <a:grpSpLocks/>
          </p:cNvGrpSpPr>
          <p:nvPr/>
        </p:nvGrpSpPr>
        <p:grpSpPr bwMode="auto">
          <a:xfrm>
            <a:off x="1588" y="5500688"/>
            <a:ext cx="9170987" cy="1357312"/>
            <a:chOff x="1497" y="5500319"/>
            <a:chExt cx="9170984" cy="1357681"/>
          </a:xfrm>
        </p:grpSpPr>
        <p:sp>
          <p:nvSpPr>
            <p:cNvPr id="5" name="Rectangle 30"/>
            <p:cNvSpPr/>
            <p:nvPr userDrawn="1"/>
          </p:nvSpPr>
          <p:spPr>
            <a:xfrm>
              <a:off x="1497" y="5940176"/>
              <a:ext cx="9158284" cy="917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ndParaRPr>
            </a:p>
          </p:txBody>
        </p:sp>
        <p:grpSp>
          <p:nvGrpSpPr>
            <p:cNvPr id="6" name="Group 31"/>
            <p:cNvGrpSpPr>
              <a:grpSpLocks/>
            </p:cNvGrpSpPr>
            <p:nvPr userDrawn="1"/>
          </p:nvGrpSpPr>
          <p:grpSpPr bwMode="auto">
            <a:xfrm>
              <a:off x="1497" y="5500319"/>
              <a:ext cx="9170984" cy="995633"/>
              <a:chOff x="1497" y="5500319"/>
              <a:chExt cx="9170984" cy="995633"/>
            </a:xfrm>
          </p:grpSpPr>
          <p:sp>
            <p:nvSpPr>
              <p:cNvPr id="21" name="Freeform 7"/>
              <p:cNvSpPr>
                <a:spLocks noEditPoints="1"/>
              </p:cNvSpPr>
              <p:nvPr userDrawn="1"/>
            </p:nvSpPr>
            <p:spPr bwMode="auto">
              <a:xfrm>
                <a:off x="1497" y="5563836"/>
                <a:ext cx="9170984" cy="932116"/>
              </a:xfrm>
              <a:custGeom>
                <a:avLst/>
                <a:gdLst/>
                <a:ahLst/>
                <a:cxnLst>
                  <a:cxn ang="0">
                    <a:pos x="2313" y="117"/>
                  </a:cxn>
                  <a:cxn ang="0">
                    <a:pos x="0" y="117"/>
                  </a:cxn>
                  <a:cxn ang="0">
                    <a:pos x="0" y="137"/>
                  </a:cxn>
                  <a:cxn ang="0">
                    <a:pos x="2030" y="137"/>
                  </a:cxn>
                  <a:cxn ang="0">
                    <a:pos x="2313" y="117"/>
                  </a:cxn>
                  <a:cxn ang="0">
                    <a:pos x="2880" y="0"/>
                  </a:cxn>
                  <a:cxn ang="0">
                    <a:pos x="2880" y="0"/>
                  </a:cxn>
                  <a:cxn ang="0">
                    <a:pos x="2880" y="117"/>
                  </a:cxn>
                  <a:cxn ang="0">
                    <a:pos x="2313" y="117"/>
                  </a:cxn>
                  <a:cxn ang="0">
                    <a:pos x="2784" y="293"/>
                  </a:cxn>
                  <a:cxn ang="0">
                    <a:pos x="2880" y="293"/>
                  </a:cxn>
                  <a:cxn ang="0">
                    <a:pos x="2880" y="0"/>
                  </a:cxn>
                </a:cxnLst>
                <a:rect l="0" t="0" r="r" b="b"/>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BFBFBF"/>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2" name="Freeform 8"/>
              <p:cNvSpPr>
                <a:spLocks noEditPoints="1"/>
              </p:cNvSpPr>
              <p:nvPr userDrawn="1"/>
            </p:nvSpPr>
            <p:spPr bwMode="auto">
              <a:xfrm>
                <a:off x="1497" y="5500319"/>
                <a:ext cx="9170984" cy="435093"/>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3" name="Freeform 9"/>
              <p:cNvSpPr>
                <a:spLocks/>
              </p:cNvSpPr>
              <p:nvPr userDrawn="1"/>
            </p:nvSpPr>
            <p:spPr bwMode="auto">
              <a:xfrm>
                <a:off x="1497" y="5563836"/>
                <a:ext cx="7365998" cy="431918"/>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4" name="Freeform 10"/>
              <p:cNvSpPr>
                <a:spLocks/>
              </p:cNvSpPr>
              <p:nvPr userDrawn="1"/>
            </p:nvSpPr>
            <p:spPr bwMode="auto">
              <a:xfrm>
                <a:off x="7367495" y="5563836"/>
                <a:ext cx="1804986" cy="868598"/>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a:lstStyle/>
              <a:p>
                <a:pPr fontAlgn="auto">
                  <a:spcBef>
                    <a:spcPts val="0"/>
                  </a:spcBef>
                  <a:spcAft>
                    <a:spcPts val="0"/>
                  </a:spcAft>
                  <a:defRPr/>
                </a:pPr>
                <a:endParaRPr lang="en-AU" dirty="0">
                  <a:latin typeface="+mn-lt"/>
                  <a:cs typeface="+mn-cs"/>
                </a:endParaRPr>
              </a:p>
            </p:txBody>
          </p:sp>
        </p:grpSp>
        <p:pic>
          <p:nvPicPr>
            <p:cNvPr id="7" name="Picture 78"/>
            <p:cNvPicPr>
              <a:picLocks noChangeAspect="1" noChangeArrowheads="1"/>
            </p:cNvPicPr>
            <p:nvPr userDrawn="1"/>
          </p:nvPicPr>
          <p:blipFill>
            <a:blip r:embed="rId2"/>
            <a:srcRect/>
            <a:stretch>
              <a:fillRect/>
            </a:stretch>
          </p:blipFill>
          <p:spPr bwMode="auto">
            <a:xfrm>
              <a:off x="8169275" y="5675743"/>
              <a:ext cx="655638" cy="655637"/>
            </a:xfrm>
            <a:prstGeom prst="rect">
              <a:avLst/>
            </a:prstGeom>
            <a:noFill/>
            <a:ln w="9525">
              <a:noFill/>
              <a:miter lim="800000"/>
              <a:headEnd/>
              <a:tailEnd/>
            </a:ln>
          </p:spPr>
        </p:pic>
        <p:grpSp>
          <p:nvGrpSpPr>
            <p:cNvPr id="8" name="Group 19"/>
            <p:cNvGrpSpPr/>
            <p:nvPr userDrawn="1"/>
          </p:nvGrpSpPr>
          <p:grpSpPr>
            <a:xfrm>
              <a:off x="360000" y="5807505"/>
              <a:ext cx="814388" cy="95250"/>
              <a:chOff x="3495675" y="5969000"/>
              <a:chExt cx="814388" cy="95250"/>
            </a:xfrm>
            <a:solidFill>
              <a:schemeClr val="accent1"/>
            </a:solidFill>
          </p:grpSpPr>
          <p:sp>
            <p:nvSpPr>
              <p:cNvPr id="9"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0"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1"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2" name="Oval 29"/>
              <p:cNvSpPr>
                <a:spLocks noChangeArrowheads="1"/>
              </p:cNvSpPr>
              <p:nvPr/>
            </p:nvSpPr>
            <p:spPr bwMode="auto">
              <a:xfrm>
                <a:off x="3819525"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5"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6"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7"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8" name="Oval 35"/>
              <p:cNvSpPr>
                <a:spLocks noChangeArrowheads="1"/>
              </p:cNvSpPr>
              <p:nvPr/>
            </p:nvSpPr>
            <p:spPr bwMode="auto">
              <a:xfrm>
                <a:off x="4141788"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9"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20"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grpSp>
      </p:grpSp>
      <p:sp>
        <p:nvSpPr>
          <p:cNvPr id="25"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26"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45069" name="Title Placeholder 1"/>
          <p:cNvSpPr>
            <a:spLocks noGrp="1"/>
          </p:cNvSpPr>
          <p:nvPr>
            <p:ph type="ctrTitle"/>
          </p:nvPr>
        </p:nvSpPr>
        <p:spPr>
          <a:xfrm>
            <a:off x="358775" y="3105150"/>
            <a:ext cx="8461375" cy="1096963"/>
          </a:xfrm>
        </p:spPr>
        <p:txBody>
          <a:bodyPr anchor="b"/>
          <a:lstStyle>
            <a:lvl1pPr>
              <a:defRPr sz="4400" smtClean="0">
                <a:solidFill>
                  <a:schemeClr val="bg1"/>
                </a:solidFill>
              </a:defRPr>
            </a:lvl1pPr>
          </a:lstStyle>
          <a:p>
            <a:r>
              <a:rPr lang="en-US" smtClean="0"/>
              <a:t>Click to edit Master title style</a:t>
            </a:r>
            <a:endParaRPr lang="en-AU" smtClean="0"/>
          </a:p>
        </p:txBody>
      </p:sp>
      <p:sp>
        <p:nvSpPr>
          <p:cNvPr id="45070" name="Text Placeholder 2"/>
          <p:cNvSpPr>
            <a:spLocks noGrp="1"/>
          </p:cNvSpPr>
          <p:nvPr>
            <p:ph type="subTitle" idx="1"/>
          </p:nvPr>
        </p:nvSpPr>
        <p:spPr>
          <a:xfrm>
            <a:off x="358775" y="4257675"/>
            <a:ext cx="8461375" cy="396875"/>
          </a:xfrm>
        </p:spPr>
        <p:txBody>
          <a:bodyPr/>
          <a:lstStyle>
            <a:lvl1pPr marL="0" indent="0">
              <a:buFont typeface="Arial" charset="0"/>
              <a:buNone/>
              <a:defRPr sz="2200" b="1" smtClean="0">
                <a:solidFill>
                  <a:schemeClr val="bg1"/>
                </a:solidFill>
              </a:defRPr>
            </a:lvl1pPr>
          </a:lstStyle>
          <a:p>
            <a:r>
              <a:rPr lang="en-US" smtClean="0"/>
              <a:t>Click to edit Master subtitle style</a:t>
            </a:r>
            <a:endParaRPr lang="en-AU" smtClean="0"/>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grpSp>
        <p:nvGrpSpPr>
          <p:cNvPr id="4" name="Group 27"/>
          <p:cNvGrpSpPr>
            <a:grpSpLocks/>
          </p:cNvGrpSpPr>
          <p:nvPr/>
        </p:nvGrpSpPr>
        <p:grpSpPr bwMode="auto">
          <a:xfrm>
            <a:off x="-26988" y="357188"/>
            <a:ext cx="9199563" cy="6500812"/>
            <a:chOff x="-26988" y="357188"/>
            <a:chExt cx="9199469" cy="6500812"/>
          </a:xfrm>
        </p:grpSpPr>
        <p:grpSp>
          <p:nvGrpSpPr>
            <p:cNvPr id="5" name="Group 66"/>
            <p:cNvGrpSpPr>
              <a:grpSpLocks/>
            </p:cNvGrpSpPr>
            <p:nvPr userDrawn="1"/>
          </p:nvGrpSpPr>
          <p:grpSpPr bwMode="auto">
            <a:xfrm>
              <a:off x="-26988" y="357188"/>
              <a:ext cx="9178832" cy="2571750"/>
              <a:chOff x="-17463" y="357188"/>
              <a:chExt cx="9186769" cy="2571750"/>
            </a:xfrm>
          </p:grpSpPr>
          <p:sp>
            <p:nvSpPr>
              <p:cNvPr id="27" name="Freeform 17"/>
              <p:cNvSpPr>
                <a:spLocks/>
              </p:cNvSpPr>
              <p:nvPr userDrawn="1"/>
            </p:nvSpPr>
            <p:spPr bwMode="auto">
              <a:xfrm>
                <a:off x="-17463" y="1971675"/>
                <a:ext cx="9186769" cy="957263"/>
              </a:xfrm>
              <a:custGeom>
                <a:avLst/>
                <a:gdLst>
                  <a:gd name="T0" fmla="*/ 0 w 2880"/>
                  <a:gd name="T1" fmla="*/ 0 h 300"/>
                  <a:gd name="T2" fmla="*/ 372 w 2880"/>
                  <a:gd name="T3" fmla="*/ 0 h 300"/>
                  <a:gd name="T4" fmla="*/ 890 w 2880"/>
                  <a:gd name="T5" fmla="*/ 171 h 300"/>
                  <a:gd name="T6" fmla="*/ 1389 w 2880"/>
                  <a:gd name="T7" fmla="*/ 300 h 300"/>
                  <a:gd name="T8" fmla="*/ 2880 w 2880"/>
                  <a:gd name="T9" fmla="*/ 300 h 300"/>
                </a:gdLst>
                <a:ahLst/>
                <a:cxnLst>
                  <a:cxn ang="0">
                    <a:pos x="T0" y="T1"/>
                  </a:cxn>
                  <a:cxn ang="0">
                    <a:pos x="T2" y="T3"/>
                  </a:cxn>
                  <a:cxn ang="0">
                    <a:pos x="T4" y="T5"/>
                  </a:cxn>
                  <a:cxn ang="0">
                    <a:pos x="T6" y="T7"/>
                  </a:cxn>
                  <a:cxn ang="0">
                    <a:pos x="T8" y="T9"/>
                  </a:cxn>
                </a:cxnLst>
                <a:rect l="0" t="0" r="r" b="b"/>
                <a:pathLst>
                  <a:path w="2880" h="300">
                    <a:moveTo>
                      <a:pt x="0" y="0"/>
                    </a:moveTo>
                    <a:cubicBezTo>
                      <a:pt x="0" y="0"/>
                      <a:pt x="308" y="0"/>
                      <a:pt x="372" y="0"/>
                    </a:cubicBezTo>
                    <a:cubicBezTo>
                      <a:pt x="638" y="0"/>
                      <a:pt x="749" y="91"/>
                      <a:pt x="890" y="171"/>
                    </a:cubicBezTo>
                    <a:cubicBezTo>
                      <a:pt x="1011" y="240"/>
                      <a:pt x="1176" y="300"/>
                      <a:pt x="1389" y="300"/>
                    </a:cubicBezTo>
                    <a:cubicBezTo>
                      <a:pt x="2880" y="300"/>
                      <a:pt x="2880" y="300"/>
                      <a:pt x="2880" y="300"/>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28" name="Freeform 18"/>
              <p:cNvSpPr>
                <a:spLocks/>
              </p:cNvSpPr>
              <p:nvPr userDrawn="1"/>
            </p:nvSpPr>
            <p:spPr bwMode="auto">
              <a:xfrm>
                <a:off x="-17463" y="2449513"/>
                <a:ext cx="9186769"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29" name="Freeform 19"/>
              <p:cNvSpPr>
                <a:spLocks/>
              </p:cNvSpPr>
              <p:nvPr userDrawn="1"/>
            </p:nvSpPr>
            <p:spPr bwMode="auto">
              <a:xfrm>
                <a:off x="-17463" y="1655763"/>
                <a:ext cx="9186769" cy="954087"/>
              </a:xfrm>
              <a:custGeom>
                <a:avLst/>
                <a:gdLst>
                  <a:gd name="T0" fmla="*/ 0 w 2880"/>
                  <a:gd name="T1" fmla="*/ 0 h 299"/>
                  <a:gd name="T2" fmla="*/ 372 w 2880"/>
                  <a:gd name="T3" fmla="*/ 0 h 299"/>
                  <a:gd name="T4" fmla="*/ 890 w 2880"/>
                  <a:gd name="T5" fmla="*/ 170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0"/>
                    </a:cubicBezTo>
                    <a:cubicBezTo>
                      <a:pt x="1011" y="239"/>
                      <a:pt x="1176" y="299"/>
                      <a:pt x="1389" y="299"/>
                    </a:cubicBezTo>
                    <a:cubicBezTo>
                      <a:pt x="2880" y="299"/>
                      <a:pt x="2880" y="299"/>
                      <a:pt x="2880" y="299"/>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0" name="Freeform 20"/>
              <p:cNvSpPr>
                <a:spLocks/>
              </p:cNvSpPr>
              <p:nvPr userDrawn="1"/>
            </p:nvSpPr>
            <p:spPr bwMode="auto">
              <a:xfrm>
                <a:off x="-17463" y="2130425"/>
                <a:ext cx="9186769"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1">
                    <a:lumMod val="75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1" name="Freeform 21"/>
              <p:cNvSpPr>
                <a:spLocks/>
              </p:cNvSpPr>
              <p:nvPr userDrawn="1"/>
            </p:nvSpPr>
            <p:spPr bwMode="auto">
              <a:xfrm>
                <a:off x="-17463" y="1336675"/>
                <a:ext cx="9186769" cy="954088"/>
              </a:xfrm>
              <a:custGeom>
                <a:avLst/>
                <a:gdLst>
                  <a:gd name="T0" fmla="*/ 0 w 2880"/>
                  <a:gd name="T1" fmla="*/ 0 h 299"/>
                  <a:gd name="T2" fmla="*/ 372 w 2880"/>
                  <a:gd name="T3" fmla="*/ 0 h 299"/>
                  <a:gd name="T4" fmla="*/ 890 w 2880"/>
                  <a:gd name="T5" fmla="*/ 171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1"/>
                    </a:cubicBezTo>
                    <a:cubicBezTo>
                      <a:pt x="1011" y="239"/>
                      <a:pt x="1176" y="299"/>
                      <a:pt x="1389" y="299"/>
                    </a:cubicBezTo>
                    <a:cubicBezTo>
                      <a:pt x="2880" y="299"/>
                      <a:pt x="2880" y="299"/>
                      <a:pt x="2880" y="299"/>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2" name="Freeform 22"/>
              <p:cNvSpPr>
                <a:spLocks/>
              </p:cNvSpPr>
              <p:nvPr userDrawn="1"/>
            </p:nvSpPr>
            <p:spPr bwMode="auto">
              <a:xfrm>
                <a:off x="-17463" y="1811338"/>
                <a:ext cx="9186769" cy="479425"/>
              </a:xfrm>
              <a:custGeom>
                <a:avLst/>
                <a:gdLst>
                  <a:gd name="T0" fmla="*/ 2880 w 2880"/>
                  <a:gd name="T1" fmla="*/ 0 h 150"/>
                  <a:gd name="T2" fmla="*/ 1202 w 2880"/>
                  <a:gd name="T3" fmla="*/ 0 h 150"/>
                  <a:gd name="T4" fmla="*/ 890 w 2880"/>
                  <a:gd name="T5" fmla="*/ 22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2"/>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3" name="Freeform 23"/>
              <p:cNvSpPr>
                <a:spLocks/>
              </p:cNvSpPr>
              <p:nvPr userDrawn="1"/>
            </p:nvSpPr>
            <p:spPr bwMode="auto">
              <a:xfrm>
                <a:off x="-17463" y="357188"/>
                <a:ext cx="9186769" cy="957262"/>
              </a:xfrm>
              <a:custGeom>
                <a:avLst/>
                <a:gdLst>
                  <a:gd name="T0" fmla="*/ 2880 w 2880"/>
                  <a:gd name="T1" fmla="*/ 300 h 300"/>
                  <a:gd name="T2" fmla="*/ 2501 w 2880"/>
                  <a:gd name="T3" fmla="*/ 300 h 300"/>
                  <a:gd name="T4" fmla="*/ 1984 w 2880"/>
                  <a:gd name="T5" fmla="*/ 129 h 300"/>
                  <a:gd name="T6" fmla="*/ 1485 w 2880"/>
                  <a:gd name="T7" fmla="*/ 0 h 300"/>
                  <a:gd name="T8" fmla="*/ 0 w 2880"/>
                  <a:gd name="T9" fmla="*/ 0 h 300"/>
                </a:gdLst>
                <a:ahLst/>
                <a:cxnLst>
                  <a:cxn ang="0">
                    <a:pos x="T0" y="T1"/>
                  </a:cxn>
                  <a:cxn ang="0">
                    <a:pos x="T2" y="T3"/>
                  </a:cxn>
                  <a:cxn ang="0">
                    <a:pos x="T4" y="T5"/>
                  </a:cxn>
                  <a:cxn ang="0">
                    <a:pos x="T6" y="T7"/>
                  </a:cxn>
                  <a:cxn ang="0">
                    <a:pos x="T8" y="T9"/>
                  </a:cxn>
                </a:cxnLst>
                <a:rect l="0" t="0" r="r" b="b"/>
                <a:pathLst>
                  <a:path w="2880" h="300">
                    <a:moveTo>
                      <a:pt x="2880" y="300"/>
                    </a:moveTo>
                    <a:cubicBezTo>
                      <a:pt x="2880" y="300"/>
                      <a:pt x="2565" y="300"/>
                      <a:pt x="2501" y="300"/>
                    </a:cubicBezTo>
                    <a:cubicBezTo>
                      <a:pt x="2236" y="300"/>
                      <a:pt x="2124" y="209"/>
                      <a:pt x="1984" y="129"/>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4" name="Freeform 24"/>
              <p:cNvSpPr>
                <a:spLocks/>
              </p:cNvSpPr>
              <p:nvPr userDrawn="1"/>
            </p:nvSpPr>
            <p:spPr bwMode="auto">
              <a:xfrm>
                <a:off x="-17463" y="357188"/>
                <a:ext cx="9186769" cy="477837"/>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5" name="Freeform 25"/>
              <p:cNvSpPr>
                <a:spLocks/>
              </p:cNvSpPr>
              <p:nvPr userDrawn="1"/>
            </p:nvSpPr>
            <p:spPr bwMode="auto">
              <a:xfrm>
                <a:off x="-17463" y="676275"/>
                <a:ext cx="9186769" cy="954088"/>
              </a:xfrm>
              <a:custGeom>
                <a:avLst/>
                <a:gdLst>
                  <a:gd name="T0" fmla="*/ 2880 w 2880"/>
                  <a:gd name="T1" fmla="*/ 299 h 299"/>
                  <a:gd name="T2" fmla="*/ 2501 w 2880"/>
                  <a:gd name="T3" fmla="*/ 299 h 299"/>
                  <a:gd name="T4" fmla="*/ 1984 w 2880"/>
                  <a:gd name="T5" fmla="*/ 129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9"/>
                    </a:cubicBezTo>
                    <a:cubicBezTo>
                      <a:pt x="1863" y="60"/>
                      <a:pt x="1698" y="0"/>
                      <a:pt x="1485" y="0"/>
                    </a:cubicBezTo>
                    <a:cubicBezTo>
                      <a:pt x="0" y="0"/>
                      <a:pt x="0" y="0"/>
                      <a:pt x="0" y="0"/>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6" name="Freeform 26"/>
              <p:cNvSpPr>
                <a:spLocks/>
              </p:cNvSpPr>
              <p:nvPr userDrawn="1"/>
            </p:nvSpPr>
            <p:spPr bwMode="auto">
              <a:xfrm>
                <a:off x="-17463" y="676275"/>
                <a:ext cx="9186769" cy="477838"/>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1">
                    <a:lumMod val="75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7" name="Freeform 27"/>
              <p:cNvSpPr>
                <a:spLocks/>
              </p:cNvSpPr>
              <p:nvPr userDrawn="1"/>
            </p:nvSpPr>
            <p:spPr bwMode="auto">
              <a:xfrm>
                <a:off x="-17463" y="995363"/>
                <a:ext cx="9186769" cy="954087"/>
              </a:xfrm>
              <a:custGeom>
                <a:avLst/>
                <a:gdLst>
                  <a:gd name="T0" fmla="*/ 2880 w 2880"/>
                  <a:gd name="T1" fmla="*/ 299 h 299"/>
                  <a:gd name="T2" fmla="*/ 2501 w 2880"/>
                  <a:gd name="T3" fmla="*/ 299 h 299"/>
                  <a:gd name="T4" fmla="*/ 1984 w 2880"/>
                  <a:gd name="T5" fmla="*/ 128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8"/>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8" name="Freeform 28"/>
              <p:cNvSpPr>
                <a:spLocks/>
              </p:cNvSpPr>
              <p:nvPr userDrawn="1"/>
            </p:nvSpPr>
            <p:spPr bwMode="auto">
              <a:xfrm>
                <a:off x="-17463" y="995363"/>
                <a:ext cx="9186769" cy="474662"/>
              </a:xfrm>
              <a:custGeom>
                <a:avLst/>
                <a:gdLst>
                  <a:gd name="T0" fmla="*/ 0 w 2880"/>
                  <a:gd name="T1" fmla="*/ 149 h 149"/>
                  <a:gd name="T2" fmla="*/ 1672 w 2880"/>
                  <a:gd name="T3" fmla="*/ 149 h 149"/>
                  <a:gd name="T4" fmla="*/ 1984 w 2880"/>
                  <a:gd name="T5" fmla="*/ 128 h 149"/>
                  <a:gd name="T6" fmla="*/ 2507 w 2880"/>
                  <a:gd name="T7" fmla="*/ 0 h 149"/>
                  <a:gd name="T8" fmla="*/ 2880 w 2880"/>
                  <a:gd name="T9" fmla="*/ 0 h 149"/>
                </a:gdLst>
                <a:ahLst/>
                <a:cxnLst>
                  <a:cxn ang="0">
                    <a:pos x="T0" y="T1"/>
                  </a:cxn>
                  <a:cxn ang="0">
                    <a:pos x="T2" y="T3"/>
                  </a:cxn>
                  <a:cxn ang="0">
                    <a:pos x="T4" y="T5"/>
                  </a:cxn>
                  <a:cxn ang="0">
                    <a:pos x="T6" y="T7"/>
                  </a:cxn>
                  <a:cxn ang="0">
                    <a:pos x="T8" y="T9"/>
                  </a:cxn>
                </a:cxnLst>
                <a:rect l="0" t="0" r="r" b="b"/>
                <a:pathLst>
                  <a:path w="2880" h="149">
                    <a:moveTo>
                      <a:pt x="0" y="149"/>
                    </a:moveTo>
                    <a:cubicBezTo>
                      <a:pt x="1672" y="149"/>
                      <a:pt x="1672" y="149"/>
                      <a:pt x="1672" y="149"/>
                    </a:cubicBezTo>
                    <a:cubicBezTo>
                      <a:pt x="1875" y="149"/>
                      <a:pt x="1941" y="145"/>
                      <a:pt x="1984" y="128"/>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grpSp>
        <p:grpSp>
          <p:nvGrpSpPr>
            <p:cNvPr id="6" name="Group 29"/>
            <p:cNvGrpSpPr>
              <a:grpSpLocks/>
            </p:cNvGrpSpPr>
            <p:nvPr userDrawn="1"/>
          </p:nvGrpSpPr>
          <p:grpSpPr bwMode="auto">
            <a:xfrm>
              <a:off x="1588" y="5500688"/>
              <a:ext cx="9170893" cy="1357312"/>
              <a:chOff x="1588" y="5500688"/>
              <a:chExt cx="9170893" cy="1357312"/>
            </a:xfrm>
          </p:grpSpPr>
          <p:sp>
            <p:nvSpPr>
              <p:cNvPr id="7" name="Rectangle 30"/>
              <p:cNvSpPr/>
              <p:nvPr userDrawn="1"/>
            </p:nvSpPr>
            <p:spPr>
              <a:xfrm>
                <a:off x="1588" y="5940425"/>
                <a:ext cx="9158193" cy="9175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ndParaRPr>
              </a:p>
            </p:txBody>
          </p:sp>
          <p:grpSp>
            <p:nvGrpSpPr>
              <p:cNvPr id="8" name="Group 31"/>
              <p:cNvGrpSpPr>
                <a:grpSpLocks/>
              </p:cNvGrpSpPr>
              <p:nvPr userDrawn="1"/>
            </p:nvGrpSpPr>
            <p:grpSpPr bwMode="auto">
              <a:xfrm>
                <a:off x="1588" y="5500688"/>
                <a:ext cx="9170893" cy="995362"/>
                <a:chOff x="1588" y="5500688"/>
                <a:chExt cx="9170893" cy="995362"/>
              </a:xfrm>
            </p:grpSpPr>
            <p:sp>
              <p:nvSpPr>
                <p:cNvPr id="23" name="Freeform 7"/>
                <p:cNvSpPr>
                  <a:spLocks noEditPoints="1"/>
                </p:cNvSpPr>
                <p:nvPr userDrawn="1"/>
              </p:nvSpPr>
              <p:spPr bwMode="auto">
                <a:xfrm>
                  <a:off x="1588" y="5564188"/>
                  <a:ext cx="9170893" cy="931862"/>
                </a:xfrm>
                <a:custGeom>
                  <a:avLst/>
                  <a:gdLst/>
                  <a:ahLst/>
                  <a:cxnLst>
                    <a:cxn ang="0">
                      <a:pos x="2313" y="117"/>
                    </a:cxn>
                    <a:cxn ang="0">
                      <a:pos x="0" y="117"/>
                    </a:cxn>
                    <a:cxn ang="0">
                      <a:pos x="0" y="137"/>
                    </a:cxn>
                    <a:cxn ang="0">
                      <a:pos x="2030" y="137"/>
                    </a:cxn>
                    <a:cxn ang="0">
                      <a:pos x="2313" y="117"/>
                    </a:cxn>
                    <a:cxn ang="0">
                      <a:pos x="2880" y="0"/>
                    </a:cxn>
                    <a:cxn ang="0">
                      <a:pos x="2880" y="0"/>
                    </a:cxn>
                    <a:cxn ang="0">
                      <a:pos x="2880" y="117"/>
                    </a:cxn>
                    <a:cxn ang="0">
                      <a:pos x="2313" y="117"/>
                    </a:cxn>
                    <a:cxn ang="0">
                      <a:pos x="2784" y="293"/>
                    </a:cxn>
                    <a:cxn ang="0">
                      <a:pos x="2880" y="293"/>
                    </a:cxn>
                    <a:cxn ang="0">
                      <a:pos x="2880" y="0"/>
                    </a:cxn>
                  </a:cxnLst>
                  <a:rect l="0" t="0" r="r" b="b"/>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BFBFBF"/>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4" name="Freeform 8"/>
                <p:cNvSpPr>
                  <a:spLocks noEditPoints="1"/>
                </p:cNvSpPr>
                <p:nvPr userDrawn="1"/>
              </p:nvSpPr>
              <p:spPr bwMode="auto">
                <a:xfrm>
                  <a:off x="1588" y="5500688"/>
                  <a:ext cx="9170893" cy="434975"/>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5" name="Freeform 9"/>
                <p:cNvSpPr>
                  <a:spLocks/>
                </p:cNvSpPr>
                <p:nvPr userDrawn="1"/>
              </p:nvSpPr>
              <p:spPr bwMode="auto">
                <a:xfrm>
                  <a:off x="1588" y="5564188"/>
                  <a:ext cx="7365925" cy="431800"/>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6" name="Freeform 10"/>
                <p:cNvSpPr>
                  <a:spLocks/>
                </p:cNvSpPr>
                <p:nvPr userDrawn="1"/>
              </p:nvSpPr>
              <p:spPr bwMode="auto">
                <a:xfrm>
                  <a:off x="7367513" y="5564188"/>
                  <a:ext cx="1804968" cy="868362"/>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a:lstStyle/>
                <a:p>
                  <a:pPr fontAlgn="auto">
                    <a:spcBef>
                      <a:spcPts val="0"/>
                    </a:spcBef>
                    <a:spcAft>
                      <a:spcPts val="0"/>
                    </a:spcAft>
                    <a:defRPr/>
                  </a:pPr>
                  <a:endParaRPr lang="en-AU" dirty="0">
                    <a:latin typeface="+mn-lt"/>
                    <a:cs typeface="+mn-cs"/>
                  </a:endParaRPr>
                </a:p>
              </p:txBody>
            </p:sp>
          </p:grpSp>
          <p:pic>
            <p:nvPicPr>
              <p:cNvPr id="9" name="Picture 78"/>
              <p:cNvPicPr>
                <a:picLocks noChangeAspect="1" noChangeArrowheads="1"/>
              </p:cNvPicPr>
              <p:nvPr userDrawn="1"/>
            </p:nvPicPr>
            <p:blipFill>
              <a:blip r:embed="rId2"/>
              <a:srcRect/>
              <a:stretch>
                <a:fillRect/>
              </a:stretch>
            </p:blipFill>
            <p:spPr bwMode="auto">
              <a:xfrm>
                <a:off x="8169275" y="5675743"/>
                <a:ext cx="655638" cy="655637"/>
              </a:xfrm>
              <a:prstGeom prst="rect">
                <a:avLst/>
              </a:prstGeom>
              <a:noFill/>
              <a:ln w="9525">
                <a:noFill/>
                <a:miter lim="800000"/>
                <a:headEnd/>
                <a:tailEnd/>
              </a:ln>
            </p:spPr>
          </p:pic>
          <p:grpSp>
            <p:nvGrpSpPr>
              <p:cNvPr id="10" name="Group 19"/>
              <p:cNvGrpSpPr/>
              <p:nvPr userDrawn="1"/>
            </p:nvGrpSpPr>
            <p:grpSpPr>
              <a:xfrm>
                <a:off x="360000" y="5807505"/>
                <a:ext cx="814388" cy="95250"/>
                <a:chOff x="3495675" y="5969000"/>
                <a:chExt cx="814388" cy="95250"/>
              </a:xfrm>
              <a:solidFill>
                <a:schemeClr val="accent1"/>
              </a:solidFill>
            </p:grpSpPr>
            <p:sp>
              <p:nvSpPr>
                <p:cNvPr id="11"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2"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4" name="Oval 29"/>
                <p:cNvSpPr>
                  <a:spLocks noChangeArrowheads="1"/>
                </p:cNvSpPr>
                <p:nvPr/>
              </p:nvSpPr>
              <p:spPr bwMode="auto">
                <a:xfrm>
                  <a:off x="3819525"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5"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6"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7"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8"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9"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20" name="Oval 35"/>
                <p:cNvSpPr>
                  <a:spLocks noChangeArrowheads="1"/>
                </p:cNvSpPr>
                <p:nvPr/>
              </p:nvSpPr>
              <p:spPr bwMode="auto">
                <a:xfrm>
                  <a:off x="4141788"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21"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22"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grpSp>
        </p:grpSp>
      </p:grpSp>
      <p:sp>
        <p:nvSpPr>
          <p:cNvPr id="39"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40"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80921" name="Title Placeholder 1"/>
          <p:cNvSpPr>
            <a:spLocks noGrp="1"/>
          </p:cNvSpPr>
          <p:nvPr>
            <p:ph type="ctrTitle"/>
          </p:nvPr>
        </p:nvSpPr>
        <p:spPr>
          <a:xfrm>
            <a:off x="358775" y="3105150"/>
            <a:ext cx="8461375" cy="1096963"/>
          </a:xfrm>
        </p:spPr>
        <p:txBody>
          <a:bodyPr anchor="b"/>
          <a:lstStyle>
            <a:lvl1pPr>
              <a:defRPr sz="4400">
                <a:solidFill>
                  <a:schemeClr val="bg1"/>
                </a:solidFill>
              </a:defRPr>
            </a:lvl1pPr>
          </a:lstStyle>
          <a:p>
            <a:r>
              <a:rPr lang="en-AU"/>
              <a:t>Click to edit Master title style</a:t>
            </a:r>
          </a:p>
        </p:txBody>
      </p:sp>
      <p:sp>
        <p:nvSpPr>
          <p:cNvPr id="80922" name="Text Placeholder 2"/>
          <p:cNvSpPr>
            <a:spLocks noGrp="1"/>
          </p:cNvSpPr>
          <p:nvPr>
            <p:ph type="subTitle" idx="1"/>
          </p:nvPr>
        </p:nvSpPr>
        <p:spPr>
          <a:xfrm>
            <a:off x="358775" y="4257675"/>
            <a:ext cx="8461375" cy="396875"/>
          </a:xfrm>
        </p:spPr>
        <p:txBody>
          <a:bodyPr/>
          <a:lstStyle>
            <a:lvl1pPr marL="0" indent="0">
              <a:buFont typeface="Arial" charset="0"/>
              <a:buNone/>
              <a:defRPr sz="2200" b="1">
                <a:solidFill>
                  <a:schemeClr val="bg1"/>
                </a:solidFill>
              </a:defRPr>
            </a:lvl1pPr>
          </a:lstStyle>
          <a:p>
            <a:r>
              <a:rPr lang="en-AU"/>
              <a:t>Click to edit Master subtitle style</a:t>
            </a:r>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CDA15A3D-FE59-4CC2-A353-2E488DE11635}" type="slidenum">
              <a:rPr lang="en-AU"/>
              <a:pPr>
                <a:defRPr/>
              </a:pPr>
              <a:t>‹#›</a:t>
            </a:fld>
            <a:r>
              <a:rPr lang="en-AU" dirty="0"/>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0818E3B9-D71A-4E5E-A85A-8E254F1A16F4}" type="slidenum">
              <a:rPr lang="en-AU"/>
              <a:pPr>
                <a:defRPr/>
              </a:pPr>
              <a:t>‹#›</a:t>
            </a:fld>
            <a:r>
              <a:rPr lang="en-AU" dirty="0"/>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58775" y="1268413"/>
            <a:ext cx="4154488"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65663" y="1268413"/>
            <a:ext cx="4154487"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C73947D9-D658-4894-94ED-E2C82AEEEB67}" type="slidenum">
              <a:rPr lang="en-AU"/>
              <a:pPr>
                <a:defRPr/>
              </a:pPr>
              <a:t>‹#›</a:t>
            </a:fld>
            <a:r>
              <a:rPr lang="en-AU" dirty="0"/>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8" name="Slide Number Placeholder 17"/>
          <p:cNvSpPr>
            <a:spLocks noGrp="1"/>
          </p:cNvSpPr>
          <p:nvPr>
            <p:ph type="sldNum" sz="quarter" idx="11"/>
          </p:nvPr>
        </p:nvSpPr>
        <p:spPr/>
        <p:txBody>
          <a:bodyPr/>
          <a:lstStyle>
            <a:lvl1pPr>
              <a:defRPr/>
            </a:lvl1pPr>
          </a:lstStyle>
          <a:p>
            <a:pPr>
              <a:defRPr/>
            </a:pPr>
            <a:fld id="{887A8340-6EC4-448B-86F6-C1D1F58228D4}" type="slidenum">
              <a:rPr lang="en-AU"/>
              <a:pPr>
                <a:defRPr/>
              </a:pPr>
              <a:t>‹#›</a:t>
            </a:fld>
            <a:r>
              <a:rPr lang="en-AU" dirty="0"/>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4" name="Slide Number Placeholder 17"/>
          <p:cNvSpPr>
            <a:spLocks noGrp="1"/>
          </p:cNvSpPr>
          <p:nvPr>
            <p:ph type="sldNum" sz="quarter" idx="11"/>
          </p:nvPr>
        </p:nvSpPr>
        <p:spPr/>
        <p:txBody>
          <a:bodyPr/>
          <a:lstStyle>
            <a:lvl1pPr>
              <a:defRPr/>
            </a:lvl1pPr>
          </a:lstStyle>
          <a:p>
            <a:pPr>
              <a:defRPr/>
            </a:pPr>
            <a:fld id="{9B2186DD-0532-4BF1-82BE-603F1C9DC5B1}" type="slidenum">
              <a:rPr lang="en-AU"/>
              <a:pPr>
                <a:defRPr/>
              </a:pPr>
              <a:t>‹#›</a:t>
            </a:fld>
            <a:r>
              <a:rPr lang="en-AU" dirty="0"/>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3" name="Slide Number Placeholder 17"/>
          <p:cNvSpPr>
            <a:spLocks noGrp="1"/>
          </p:cNvSpPr>
          <p:nvPr>
            <p:ph type="sldNum" sz="quarter" idx="11"/>
          </p:nvPr>
        </p:nvSpPr>
        <p:spPr/>
        <p:txBody>
          <a:bodyPr/>
          <a:lstStyle>
            <a:lvl1pPr>
              <a:defRPr/>
            </a:lvl1pPr>
          </a:lstStyle>
          <a:p>
            <a:pPr>
              <a:defRPr/>
            </a:pPr>
            <a:fld id="{E658B636-FDAD-4E0E-87BA-D63253C96813}" type="slidenum">
              <a:rPr lang="en-AU"/>
              <a:pPr>
                <a:defRPr/>
              </a:pPr>
              <a:t>‹#›</a:t>
            </a:fld>
            <a:r>
              <a:rPr lang="en-AU" dirty="0"/>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41FA8903-01BE-4503-9BCE-D41FD9C30EB9}" type="slidenum">
              <a:rPr lang="en-AU"/>
              <a:pPr>
                <a:defRPr/>
              </a:pPr>
              <a:t>‹#›</a:t>
            </a:fld>
            <a:r>
              <a:rPr lang="en-AU" dirty="0"/>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6BB5FD48-F633-4ECF-AEE1-88D407521045}" type="slidenum">
              <a:rPr lang="en-AU"/>
              <a:pPr>
                <a:defRPr/>
              </a:pPr>
              <a:t>‹#›</a:t>
            </a:fld>
            <a:r>
              <a:rPr lang="en-AU" dirty="0"/>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7A0BD764-A1F4-4286-ADAE-C03611084959}" type="slidenum">
              <a:rPr lang="en-AU"/>
              <a:pPr>
                <a:defRPr/>
              </a:pPr>
              <a:t>‹#›</a:t>
            </a:fld>
            <a:r>
              <a:rPr lang="en-AU"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5E36BA27-B85D-481E-B730-50F208811E2E}" type="slidenum">
              <a:rPr lang="en-AU"/>
              <a:pPr>
                <a:defRPr/>
              </a:pPr>
              <a:t>‹#›</a:t>
            </a:fld>
            <a:r>
              <a:rPr lang="en-AU" dirty="0"/>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14550" cy="55673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58775" y="274638"/>
            <a:ext cx="6194425" cy="556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3CC7FA5B-5389-483C-8A4B-0D56AD65AF00}" type="slidenum">
              <a:rPr lang="en-AU"/>
              <a:pPr>
                <a:defRPr/>
              </a:pPr>
              <a:t>‹#›</a:t>
            </a:fld>
            <a:r>
              <a:rPr lang="en-AU" dirty="0"/>
              <a:t>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grpSp>
        <p:nvGrpSpPr>
          <p:cNvPr id="4" name="Group 29"/>
          <p:cNvGrpSpPr>
            <a:grpSpLocks/>
          </p:cNvGrpSpPr>
          <p:nvPr/>
        </p:nvGrpSpPr>
        <p:grpSpPr bwMode="auto">
          <a:xfrm>
            <a:off x="1588" y="5500688"/>
            <a:ext cx="9170987" cy="1357312"/>
            <a:chOff x="1497" y="5500319"/>
            <a:chExt cx="9170984" cy="1357681"/>
          </a:xfrm>
        </p:grpSpPr>
        <p:sp>
          <p:nvSpPr>
            <p:cNvPr id="5" name="Rectangle 30"/>
            <p:cNvSpPr>
              <a:spLocks noChangeArrowheads="1"/>
            </p:cNvSpPr>
            <p:nvPr userDrawn="1"/>
          </p:nvSpPr>
          <p:spPr bwMode="auto">
            <a:xfrm>
              <a:off x="1497" y="5940176"/>
              <a:ext cx="9158284" cy="917824"/>
            </a:xfrm>
            <a:prstGeom prst="rect">
              <a:avLst/>
            </a:prstGeom>
            <a:noFill/>
            <a:ln w="9525" algn="ctr">
              <a:noFill/>
              <a:miter lim="800000"/>
              <a:headEnd/>
              <a:tailEnd/>
            </a:ln>
          </p:spPr>
          <p:txBody>
            <a:bodyPr anchor="ctr"/>
            <a:lstStyle/>
            <a:p>
              <a:pPr algn="ctr">
                <a:defRPr/>
              </a:pPr>
              <a:endParaRPr lang="en-US" dirty="0">
                <a:solidFill>
                  <a:srgbClr val="FFFFFF"/>
                </a:solidFill>
                <a:latin typeface="Calibri" pitchFamily="34" charset="0"/>
                <a:cs typeface="+mn-cs"/>
              </a:endParaRPr>
            </a:p>
          </p:txBody>
        </p:sp>
        <p:grpSp>
          <p:nvGrpSpPr>
            <p:cNvPr id="6" name="Group 31"/>
            <p:cNvGrpSpPr>
              <a:grpSpLocks/>
            </p:cNvGrpSpPr>
            <p:nvPr userDrawn="1"/>
          </p:nvGrpSpPr>
          <p:grpSpPr bwMode="auto">
            <a:xfrm>
              <a:off x="1497" y="5500319"/>
              <a:ext cx="9170984" cy="995633"/>
              <a:chOff x="1497" y="5500319"/>
              <a:chExt cx="9170984" cy="995633"/>
            </a:xfrm>
          </p:grpSpPr>
          <p:sp>
            <p:nvSpPr>
              <p:cNvPr id="21" name="Freeform 7"/>
              <p:cNvSpPr>
                <a:spLocks noEditPoints="1"/>
              </p:cNvSpPr>
              <p:nvPr userDrawn="1"/>
            </p:nvSpPr>
            <p:spPr bwMode="auto">
              <a:xfrm>
                <a:off x="1497" y="5563836"/>
                <a:ext cx="9170984" cy="932116"/>
              </a:xfrm>
              <a:custGeom>
                <a:avLst/>
                <a:gdLst>
                  <a:gd name="T0" fmla="*/ 2313 w 2880"/>
                  <a:gd name="T1" fmla="*/ 117 h 293"/>
                  <a:gd name="T2" fmla="*/ 0 w 2880"/>
                  <a:gd name="T3" fmla="*/ 117 h 293"/>
                  <a:gd name="T4" fmla="*/ 0 w 2880"/>
                  <a:gd name="T5" fmla="*/ 137 h 293"/>
                  <a:gd name="T6" fmla="*/ 2030 w 2880"/>
                  <a:gd name="T7" fmla="*/ 137 h 293"/>
                  <a:gd name="T8" fmla="*/ 2313 w 2880"/>
                  <a:gd name="T9" fmla="*/ 117 h 293"/>
                  <a:gd name="T10" fmla="*/ 2880 w 2880"/>
                  <a:gd name="T11" fmla="*/ 0 h 293"/>
                  <a:gd name="T12" fmla="*/ 2880 w 2880"/>
                  <a:gd name="T13" fmla="*/ 0 h 293"/>
                  <a:gd name="T14" fmla="*/ 2880 w 2880"/>
                  <a:gd name="T15" fmla="*/ 117 h 293"/>
                  <a:gd name="T16" fmla="*/ 2313 w 2880"/>
                  <a:gd name="T17" fmla="*/ 117 h 293"/>
                  <a:gd name="T18" fmla="*/ 2784 w 2880"/>
                  <a:gd name="T19" fmla="*/ 293 h 293"/>
                  <a:gd name="T20" fmla="*/ 2880 w 2880"/>
                  <a:gd name="T21" fmla="*/ 293 h 293"/>
                  <a:gd name="T22" fmla="*/ 2880 w 2880"/>
                  <a:gd name="T23" fmla="*/ 0 h 2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80"/>
                  <a:gd name="T37" fmla="*/ 0 h 293"/>
                  <a:gd name="T38" fmla="*/ 2880 w 2880"/>
                  <a:gd name="T39" fmla="*/ 293 h 29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007F9B"/>
              </a:solidFill>
              <a:ln w="9525">
                <a:noFill/>
                <a:round/>
                <a:headEnd/>
                <a:tailEnd/>
              </a:ln>
            </p:spPr>
            <p:txBody>
              <a:bodyPr/>
              <a:lstStyle/>
              <a:p>
                <a:pPr>
                  <a:defRPr/>
                </a:pPr>
                <a:endParaRPr lang="en-AU" dirty="0">
                  <a:cs typeface="+mn-cs"/>
                </a:endParaRPr>
              </a:p>
            </p:txBody>
          </p:sp>
          <p:sp>
            <p:nvSpPr>
              <p:cNvPr id="22" name="Freeform 8"/>
              <p:cNvSpPr>
                <a:spLocks noEditPoints="1"/>
              </p:cNvSpPr>
              <p:nvPr userDrawn="1"/>
            </p:nvSpPr>
            <p:spPr bwMode="auto">
              <a:xfrm>
                <a:off x="1497" y="5500319"/>
                <a:ext cx="9170984" cy="435093"/>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3" name="Freeform 9"/>
              <p:cNvSpPr>
                <a:spLocks/>
              </p:cNvSpPr>
              <p:nvPr userDrawn="1"/>
            </p:nvSpPr>
            <p:spPr bwMode="auto">
              <a:xfrm>
                <a:off x="1497" y="5563836"/>
                <a:ext cx="7365998" cy="431917"/>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4" name="Freeform 10"/>
              <p:cNvSpPr>
                <a:spLocks/>
              </p:cNvSpPr>
              <p:nvPr userDrawn="1"/>
            </p:nvSpPr>
            <p:spPr bwMode="auto">
              <a:xfrm>
                <a:off x="7367495" y="5563836"/>
                <a:ext cx="1804986" cy="868598"/>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a:lstStyle/>
              <a:p>
                <a:pPr fontAlgn="auto">
                  <a:spcBef>
                    <a:spcPts val="0"/>
                  </a:spcBef>
                  <a:spcAft>
                    <a:spcPts val="0"/>
                  </a:spcAft>
                  <a:defRPr/>
                </a:pPr>
                <a:endParaRPr lang="en-AU" dirty="0">
                  <a:latin typeface="+mn-lt"/>
                  <a:cs typeface="+mn-cs"/>
                </a:endParaRPr>
              </a:p>
            </p:txBody>
          </p:sp>
        </p:grpSp>
        <p:pic>
          <p:nvPicPr>
            <p:cNvPr id="7" name="Picture 78"/>
            <p:cNvPicPr>
              <a:picLocks noChangeAspect="1" noChangeArrowheads="1"/>
            </p:cNvPicPr>
            <p:nvPr userDrawn="1"/>
          </p:nvPicPr>
          <p:blipFill>
            <a:blip r:embed="rId2"/>
            <a:srcRect/>
            <a:stretch>
              <a:fillRect/>
            </a:stretch>
          </p:blipFill>
          <p:spPr bwMode="auto">
            <a:xfrm>
              <a:off x="8169275" y="5675743"/>
              <a:ext cx="655638" cy="655637"/>
            </a:xfrm>
            <a:prstGeom prst="rect">
              <a:avLst/>
            </a:prstGeom>
            <a:noFill/>
            <a:ln w="9525">
              <a:noFill/>
              <a:miter lim="800000"/>
              <a:headEnd/>
              <a:tailEnd/>
            </a:ln>
          </p:spPr>
        </p:pic>
        <p:grpSp>
          <p:nvGrpSpPr>
            <p:cNvPr id="8" name="Group 19"/>
            <p:cNvGrpSpPr/>
            <p:nvPr userDrawn="1"/>
          </p:nvGrpSpPr>
          <p:grpSpPr>
            <a:xfrm>
              <a:off x="360000" y="5807505"/>
              <a:ext cx="814388" cy="95250"/>
              <a:chOff x="3495675" y="5969000"/>
              <a:chExt cx="814388" cy="95250"/>
            </a:xfrm>
            <a:solidFill>
              <a:schemeClr val="accent1"/>
            </a:solidFill>
          </p:grpSpPr>
          <p:sp>
            <p:nvSpPr>
              <p:cNvPr id="9"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0"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1"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2" name="Oval 29"/>
              <p:cNvSpPr>
                <a:spLocks noChangeArrowheads="1"/>
              </p:cNvSpPr>
              <p:nvPr/>
            </p:nvSpPr>
            <p:spPr bwMode="auto">
              <a:xfrm>
                <a:off x="3819525"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5"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6"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7"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8" name="Oval 35"/>
              <p:cNvSpPr>
                <a:spLocks noChangeArrowheads="1"/>
              </p:cNvSpPr>
              <p:nvPr/>
            </p:nvSpPr>
            <p:spPr bwMode="auto">
              <a:xfrm>
                <a:off x="4141788"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9"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20"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grpSp>
      </p:grpSp>
      <p:sp>
        <p:nvSpPr>
          <p:cNvPr id="25"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26"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82955" name="Title Placeholder 1"/>
          <p:cNvSpPr>
            <a:spLocks noGrp="1"/>
          </p:cNvSpPr>
          <p:nvPr>
            <p:ph type="ctrTitle"/>
          </p:nvPr>
        </p:nvSpPr>
        <p:spPr>
          <a:xfrm>
            <a:off x="358775" y="3105150"/>
            <a:ext cx="8461375" cy="1096963"/>
          </a:xfrm>
        </p:spPr>
        <p:txBody>
          <a:bodyPr anchor="b"/>
          <a:lstStyle>
            <a:lvl1pPr>
              <a:defRPr sz="4400">
                <a:solidFill>
                  <a:schemeClr val="bg1"/>
                </a:solidFill>
              </a:defRPr>
            </a:lvl1pPr>
          </a:lstStyle>
          <a:p>
            <a:r>
              <a:rPr lang="en-AU"/>
              <a:t>Click to edit Master title style</a:t>
            </a:r>
          </a:p>
        </p:txBody>
      </p:sp>
      <p:sp>
        <p:nvSpPr>
          <p:cNvPr id="82956" name="Text Placeholder 2"/>
          <p:cNvSpPr>
            <a:spLocks noGrp="1"/>
          </p:cNvSpPr>
          <p:nvPr>
            <p:ph type="subTitle" idx="1"/>
          </p:nvPr>
        </p:nvSpPr>
        <p:spPr>
          <a:xfrm>
            <a:off x="358775" y="4257675"/>
            <a:ext cx="8461375" cy="396875"/>
          </a:xfrm>
        </p:spPr>
        <p:txBody>
          <a:bodyPr/>
          <a:lstStyle>
            <a:lvl1pPr marL="0" indent="0">
              <a:buFont typeface="Arial" charset="0"/>
              <a:buNone/>
              <a:defRPr sz="2200" b="1">
                <a:solidFill>
                  <a:schemeClr val="bg1"/>
                </a:solidFill>
              </a:defRPr>
            </a:lvl1pPr>
          </a:lstStyle>
          <a:p>
            <a:r>
              <a:rPr lang="en-AU"/>
              <a:t>Click to edit Master subtitle style</a:t>
            </a:r>
          </a:p>
        </p:txBody>
      </p:sp>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FBBF4020-AA2D-4D2D-AF55-C8FE32FE4C93}" type="slidenum">
              <a:rPr lang="en-AU"/>
              <a:pPr>
                <a:defRPr/>
              </a:pPr>
              <a:t>‹#›</a:t>
            </a:fld>
            <a:r>
              <a:rPr lang="en-AU" dirty="0"/>
              <a:t>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623F8FA6-621B-4A48-84DB-7B187C2CC047}" type="slidenum">
              <a:rPr lang="en-AU"/>
              <a:pPr>
                <a:defRPr/>
              </a:pPr>
              <a:t>‹#›</a:t>
            </a:fld>
            <a:r>
              <a:rPr lang="en-AU" dirty="0"/>
              <a:t>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58775" y="1268413"/>
            <a:ext cx="4154488"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65663" y="1268413"/>
            <a:ext cx="4154487"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7A2140FA-0818-4A77-BFE3-3B0683DF8BCD}" type="slidenum">
              <a:rPr lang="en-AU"/>
              <a:pPr>
                <a:defRPr/>
              </a:pPr>
              <a:t>‹#›</a:t>
            </a:fld>
            <a:r>
              <a:rPr lang="en-AU" dirty="0"/>
              <a:t>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8" name="Slide Number Placeholder 17"/>
          <p:cNvSpPr>
            <a:spLocks noGrp="1"/>
          </p:cNvSpPr>
          <p:nvPr>
            <p:ph type="sldNum" sz="quarter" idx="11"/>
          </p:nvPr>
        </p:nvSpPr>
        <p:spPr/>
        <p:txBody>
          <a:bodyPr/>
          <a:lstStyle>
            <a:lvl1pPr>
              <a:defRPr/>
            </a:lvl1pPr>
          </a:lstStyle>
          <a:p>
            <a:pPr>
              <a:defRPr/>
            </a:pPr>
            <a:fld id="{82CD98EA-1430-4FCC-9A75-A8E1148F04A9}" type="slidenum">
              <a:rPr lang="en-AU"/>
              <a:pPr>
                <a:defRPr/>
              </a:pPr>
              <a:t>‹#›</a:t>
            </a:fld>
            <a:r>
              <a:rPr lang="en-AU" dirty="0"/>
              <a:t>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4" name="Slide Number Placeholder 17"/>
          <p:cNvSpPr>
            <a:spLocks noGrp="1"/>
          </p:cNvSpPr>
          <p:nvPr>
            <p:ph type="sldNum" sz="quarter" idx="11"/>
          </p:nvPr>
        </p:nvSpPr>
        <p:spPr/>
        <p:txBody>
          <a:bodyPr/>
          <a:lstStyle>
            <a:lvl1pPr>
              <a:defRPr/>
            </a:lvl1pPr>
          </a:lstStyle>
          <a:p>
            <a:pPr>
              <a:defRPr/>
            </a:pPr>
            <a:fld id="{8CF52B2A-28C7-4EC1-B14D-4A399680A879}" type="slidenum">
              <a:rPr lang="en-AU"/>
              <a:pPr>
                <a:defRPr/>
              </a:pPr>
              <a:t>‹#›</a:t>
            </a:fld>
            <a:r>
              <a:rPr lang="en-AU" dirty="0"/>
              <a:t>  |</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3" name="Slide Number Placeholder 17"/>
          <p:cNvSpPr>
            <a:spLocks noGrp="1"/>
          </p:cNvSpPr>
          <p:nvPr>
            <p:ph type="sldNum" sz="quarter" idx="11"/>
          </p:nvPr>
        </p:nvSpPr>
        <p:spPr/>
        <p:txBody>
          <a:bodyPr/>
          <a:lstStyle>
            <a:lvl1pPr>
              <a:defRPr/>
            </a:lvl1pPr>
          </a:lstStyle>
          <a:p>
            <a:pPr>
              <a:defRPr/>
            </a:pPr>
            <a:fld id="{4C19FC78-86CE-4D01-BC5B-0F4FB4DC859C}" type="slidenum">
              <a:rPr lang="en-AU"/>
              <a:pPr>
                <a:defRPr/>
              </a:pPr>
              <a:t>‹#›</a:t>
            </a:fld>
            <a:r>
              <a:rPr lang="en-AU" dirty="0"/>
              <a:t>  |</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A96865DF-303E-4DD5-B6B9-8B174F8C9692}" type="slidenum">
              <a:rPr lang="en-AU"/>
              <a:pPr>
                <a:defRPr/>
              </a:pPr>
              <a:t>‹#›</a:t>
            </a:fld>
            <a:r>
              <a:rPr lang="en-AU" dirty="0"/>
              <a:t>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489C062C-899D-4CC2-85A2-9C52E417362C}" type="slidenum">
              <a:rPr lang="en-AU"/>
              <a:pPr>
                <a:defRPr/>
              </a:pPr>
              <a:t>‹#›</a:t>
            </a:fld>
            <a:r>
              <a:rPr lang="en-AU"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AU" dirty="0"/>
          </a:p>
        </p:txBody>
      </p:sp>
      <p:sp>
        <p:nvSpPr>
          <p:cNvPr id="3" name="Content Placeholder 2"/>
          <p:cNvSpPr>
            <a:spLocks noGrp="1"/>
          </p:cNvSpPr>
          <p:nvPr>
            <p:ph idx="1"/>
          </p:nvPr>
        </p:nvSpPr>
        <p:spPr/>
        <p:txBody>
          <a:bodyPr numCol="2" spcCol="360000"/>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BEAEBA4B-314A-4F82-A638-68A6BBE55966}" type="slidenum">
              <a:rPr lang="en-AU"/>
              <a:pPr>
                <a:defRPr/>
              </a:pPr>
              <a:t>‹#›</a:t>
            </a:fld>
            <a:r>
              <a:rPr lang="en-AU" dirty="0"/>
              <a:t>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BF287F2E-8D6D-4F5D-9565-6EA610CFACB8}" type="slidenum">
              <a:rPr lang="en-AU"/>
              <a:pPr>
                <a:defRPr/>
              </a:pPr>
              <a:t>‹#›</a:t>
            </a:fld>
            <a:r>
              <a:rPr lang="en-AU" dirty="0"/>
              <a:t>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14550" cy="55673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58775" y="274638"/>
            <a:ext cx="6194425" cy="556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ED7E21DC-30EF-4CC6-8F36-A99AF0A398F3}" type="slidenum">
              <a:rPr lang="en-AU"/>
              <a:pPr>
                <a:defRPr/>
              </a:pPr>
              <a:t>‹#›</a:t>
            </a:fld>
            <a:r>
              <a:rPr lang="en-AU" dirty="0"/>
              <a:t>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grpSp>
        <p:nvGrpSpPr>
          <p:cNvPr id="4" name="Group 29"/>
          <p:cNvGrpSpPr>
            <a:grpSpLocks/>
          </p:cNvGrpSpPr>
          <p:nvPr/>
        </p:nvGrpSpPr>
        <p:grpSpPr bwMode="auto">
          <a:xfrm>
            <a:off x="1588" y="5500688"/>
            <a:ext cx="9170987" cy="1357312"/>
            <a:chOff x="1497" y="5500319"/>
            <a:chExt cx="9170984" cy="1357681"/>
          </a:xfrm>
        </p:grpSpPr>
        <p:sp>
          <p:nvSpPr>
            <p:cNvPr id="5" name="Rectangle 30"/>
            <p:cNvSpPr>
              <a:spLocks noChangeArrowheads="1"/>
            </p:cNvSpPr>
            <p:nvPr userDrawn="1"/>
          </p:nvSpPr>
          <p:spPr bwMode="auto">
            <a:xfrm>
              <a:off x="1497" y="5940176"/>
              <a:ext cx="9158284" cy="917824"/>
            </a:xfrm>
            <a:prstGeom prst="rect">
              <a:avLst/>
            </a:prstGeom>
            <a:noFill/>
            <a:ln w="9525" algn="ctr">
              <a:noFill/>
              <a:miter lim="800000"/>
              <a:headEnd/>
              <a:tailEnd/>
            </a:ln>
          </p:spPr>
          <p:txBody>
            <a:bodyPr anchor="ctr"/>
            <a:lstStyle/>
            <a:p>
              <a:pPr algn="ctr">
                <a:defRPr/>
              </a:pPr>
              <a:endParaRPr lang="en-US" dirty="0">
                <a:solidFill>
                  <a:srgbClr val="FFFFFF"/>
                </a:solidFill>
                <a:latin typeface="Calibri" pitchFamily="34" charset="0"/>
                <a:cs typeface="+mn-cs"/>
              </a:endParaRPr>
            </a:p>
          </p:txBody>
        </p:sp>
        <p:grpSp>
          <p:nvGrpSpPr>
            <p:cNvPr id="6" name="Group 31"/>
            <p:cNvGrpSpPr>
              <a:grpSpLocks/>
            </p:cNvGrpSpPr>
            <p:nvPr userDrawn="1"/>
          </p:nvGrpSpPr>
          <p:grpSpPr bwMode="auto">
            <a:xfrm>
              <a:off x="1497" y="5500319"/>
              <a:ext cx="9170984" cy="995633"/>
              <a:chOff x="1497" y="5500319"/>
              <a:chExt cx="9170984" cy="995633"/>
            </a:xfrm>
          </p:grpSpPr>
          <p:sp>
            <p:nvSpPr>
              <p:cNvPr id="21" name="Freeform 7"/>
              <p:cNvSpPr>
                <a:spLocks noEditPoints="1"/>
              </p:cNvSpPr>
              <p:nvPr userDrawn="1"/>
            </p:nvSpPr>
            <p:spPr bwMode="auto">
              <a:xfrm>
                <a:off x="1497" y="5563836"/>
                <a:ext cx="9170984" cy="932116"/>
              </a:xfrm>
              <a:custGeom>
                <a:avLst/>
                <a:gdLst>
                  <a:gd name="T0" fmla="*/ 2313 w 2880"/>
                  <a:gd name="T1" fmla="*/ 117 h 293"/>
                  <a:gd name="T2" fmla="*/ 0 w 2880"/>
                  <a:gd name="T3" fmla="*/ 117 h 293"/>
                  <a:gd name="T4" fmla="*/ 0 w 2880"/>
                  <a:gd name="T5" fmla="*/ 137 h 293"/>
                  <a:gd name="T6" fmla="*/ 2030 w 2880"/>
                  <a:gd name="T7" fmla="*/ 137 h 293"/>
                  <a:gd name="T8" fmla="*/ 2313 w 2880"/>
                  <a:gd name="T9" fmla="*/ 117 h 293"/>
                  <a:gd name="T10" fmla="*/ 2880 w 2880"/>
                  <a:gd name="T11" fmla="*/ 0 h 293"/>
                  <a:gd name="T12" fmla="*/ 2880 w 2880"/>
                  <a:gd name="T13" fmla="*/ 0 h 293"/>
                  <a:gd name="T14" fmla="*/ 2880 w 2880"/>
                  <a:gd name="T15" fmla="*/ 117 h 293"/>
                  <a:gd name="T16" fmla="*/ 2313 w 2880"/>
                  <a:gd name="T17" fmla="*/ 117 h 293"/>
                  <a:gd name="T18" fmla="*/ 2784 w 2880"/>
                  <a:gd name="T19" fmla="*/ 293 h 293"/>
                  <a:gd name="T20" fmla="*/ 2880 w 2880"/>
                  <a:gd name="T21" fmla="*/ 293 h 293"/>
                  <a:gd name="T22" fmla="*/ 2880 w 2880"/>
                  <a:gd name="T23" fmla="*/ 0 h 2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80"/>
                  <a:gd name="T37" fmla="*/ 0 h 293"/>
                  <a:gd name="T38" fmla="*/ 2880 w 2880"/>
                  <a:gd name="T39" fmla="*/ 293 h 29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007F9B"/>
              </a:solidFill>
              <a:ln w="9525">
                <a:noFill/>
                <a:round/>
                <a:headEnd/>
                <a:tailEnd/>
              </a:ln>
            </p:spPr>
            <p:txBody>
              <a:bodyPr/>
              <a:lstStyle/>
              <a:p>
                <a:pPr>
                  <a:defRPr/>
                </a:pPr>
                <a:endParaRPr lang="en-AU" dirty="0">
                  <a:cs typeface="+mn-cs"/>
                </a:endParaRPr>
              </a:p>
            </p:txBody>
          </p:sp>
          <p:sp>
            <p:nvSpPr>
              <p:cNvPr id="22" name="Freeform 8"/>
              <p:cNvSpPr>
                <a:spLocks noEditPoints="1"/>
              </p:cNvSpPr>
              <p:nvPr userDrawn="1"/>
            </p:nvSpPr>
            <p:spPr bwMode="auto">
              <a:xfrm>
                <a:off x="1497" y="5500319"/>
                <a:ext cx="9170984" cy="435093"/>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3" name="Freeform 9"/>
              <p:cNvSpPr>
                <a:spLocks/>
              </p:cNvSpPr>
              <p:nvPr userDrawn="1"/>
            </p:nvSpPr>
            <p:spPr bwMode="auto">
              <a:xfrm>
                <a:off x="1497" y="5563836"/>
                <a:ext cx="7365998" cy="431917"/>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a:lstStyle/>
              <a:p>
                <a:pPr fontAlgn="auto">
                  <a:spcBef>
                    <a:spcPts val="0"/>
                  </a:spcBef>
                  <a:spcAft>
                    <a:spcPts val="0"/>
                  </a:spcAft>
                  <a:defRPr/>
                </a:pPr>
                <a:endParaRPr lang="en-AU" dirty="0">
                  <a:latin typeface="+mn-lt"/>
                  <a:cs typeface="+mn-cs"/>
                </a:endParaRPr>
              </a:p>
            </p:txBody>
          </p:sp>
          <p:sp>
            <p:nvSpPr>
              <p:cNvPr id="24" name="Freeform 10"/>
              <p:cNvSpPr>
                <a:spLocks/>
              </p:cNvSpPr>
              <p:nvPr userDrawn="1"/>
            </p:nvSpPr>
            <p:spPr bwMode="auto">
              <a:xfrm>
                <a:off x="7367495" y="5563836"/>
                <a:ext cx="1804986" cy="868598"/>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a:lstStyle/>
              <a:p>
                <a:pPr fontAlgn="auto">
                  <a:spcBef>
                    <a:spcPts val="0"/>
                  </a:spcBef>
                  <a:spcAft>
                    <a:spcPts val="0"/>
                  </a:spcAft>
                  <a:defRPr/>
                </a:pPr>
                <a:endParaRPr lang="en-AU" dirty="0">
                  <a:latin typeface="+mn-lt"/>
                  <a:cs typeface="+mn-cs"/>
                </a:endParaRPr>
              </a:p>
            </p:txBody>
          </p:sp>
        </p:grpSp>
        <p:pic>
          <p:nvPicPr>
            <p:cNvPr id="7" name="Picture 78"/>
            <p:cNvPicPr>
              <a:picLocks noChangeAspect="1" noChangeArrowheads="1"/>
            </p:cNvPicPr>
            <p:nvPr userDrawn="1"/>
          </p:nvPicPr>
          <p:blipFill>
            <a:blip r:embed="rId2"/>
            <a:srcRect/>
            <a:stretch>
              <a:fillRect/>
            </a:stretch>
          </p:blipFill>
          <p:spPr bwMode="auto">
            <a:xfrm>
              <a:off x="8169275" y="5675743"/>
              <a:ext cx="655638" cy="655637"/>
            </a:xfrm>
            <a:prstGeom prst="rect">
              <a:avLst/>
            </a:prstGeom>
            <a:noFill/>
            <a:ln w="9525">
              <a:noFill/>
              <a:miter lim="800000"/>
              <a:headEnd/>
              <a:tailEnd/>
            </a:ln>
          </p:spPr>
        </p:pic>
        <p:grpSp>
          <p:nvGrpSpPr>
            <p:cNvPr id="8" name="Group 19"/>
            <p:cNvGrpSpPr/>
            <p:nvPr userDrawn="1"/>
          </p:nvGrpSpPr>
          <p:grpSpPr>
            <a:xfrm>
              <a:off x="360000" y="5807505"/>
              <a:ext cx="814388" cy="95250"/>
              <a:chOff x="3495675" y="5969000"/>
              <a:chExt cx="814388" cy="95250"/>
            </a:xfrm>
            <a:solidFill>
              <a:schemeClr val="accent1"/>
            </a:solidFill>
          </p:grpSpPr>
          <p:sp>
            <p:nvSpPr>
              <p:cNvPr id="9"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0"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1"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2" name="Oval 29"/>
              <p:cNvSpPr>
                <a:spLocks noChangeArrowheads="1"/>
              </p:cNvSpPr>
              <p:nvPr/>
            </p:nvSpPr>
            <p:spPr bwMode="auto">
              <a:xfrm>
                <a:off x="3819525"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5"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6"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7"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18" name="Oval 35"/>
              <p:cNvSpPr>
                <a:spLocks noChangeArrowheads="1"/>
              </p:cNvSpPr>
              <p:nvPr/>
            </p:nvSpPr>
            <p:spPr bwMode="auto">
              <a:xfrm>
                <a:off x="4141788" y="6042025"/>
                <a:ext cx="19050" cy="22225"/>
              </a:xfrm>
              <a:prstGeom prst="ellipse">
                <a:avLst/>
              </a:prstGeom>
              <a:grpFill/>
              <a:ln>
                <a:noFill/>
              </a:ln>
              <a:extLst/>
            </p:spPr>
            <p:txBody>
              <a:bodyPr/>
              <a:lstStyle/>
              <a:p>
                <a:pPr fontAlgn="auto">
                  <a:spcBef>
                    <a:spcPts val="0"/>
                  </a:spcBef>
                  <a:spcAft>
                    <a:spcPts val="0"/>
                  </a:spcAft>
                  <a:defRPr/>
                </a:pPr>
                <a:endParaRPr lang="en-AU" dirty="0">
                  <a:latin typeface="+mn-lt"/>
                  <a:cs typeface="+mn-cs"/>
                </a:endParaRPr>
              </a:p>
            </p:txBody>
          </p:sp>
          <p:sp>
            <p:nvSpPr>
              <p:cNvPr id="19"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sp>
            <p:nvSpPr>
              <p:cNvPr id="20"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fontAlgn="auto">
                  <a:spcBef>
                    <a:spcPts val="0"/>
                  </a:spcBef>
                  <a:spcAft>
                    <a:spcPts val="0"/>
                  </a:spcAft>
                  <a:defRPr/>
                </a:pPr>
                <a:endParaRPr lang="en-AU" dirty="0">
                  <a:latin typeface="+mn-lt"/>
                  <a:cs typeface="+mn-cs"/>
                </a:endParaRPr>
              </a:p>
            </p:txBody>
          </p:sp>
        </p:grpSp>
      </p:grpSp>
      <p:sp>
        <p:nvSpPr>
          <p:cNvPr id="25"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26"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grpSp>
        <p:nvGrpSpPr>
          <p:cNvPr id="27" name="Group 66"/>
          <p:cNvGrpSpPr>
            <a:grpSpLocks/>
          </p:cNvGrpSpPr>
          <p:nvPr/>
        </p:nvGrpSpPr>
        <p:grpSpPr bwMode="auto">
          <a:xfrm>
            <a:off x="-26988" y="357188"/>
            <a:ext cx="9178926" cy="2571750"/>
            <a:chOff x="-17463" y="357188"/>
            <a:chExt cx="9186863" cy="2571750"/>
          </a:xfrm>
        </p:grpSpPr>
        <p:sp>
          <p:nvSpPr>
            <p:cNvPr id="28" name="Freeform 17"/>
            <p:cNvSpPr>
              <a:spLocks/>
            </p:cNvSpPr>
            <p:nvPr userDrawn="1"/>
          </p:nvSpPr>
          <p:spPr bwMode="auto">
            <a:xfrm>
              <a:off x="-17463" y="1971675"/>
              <a:ext cx="9186863" cy="957263"/>
            </a:xfrm>
            <a:custGeom>
              <a:avLst/>
              <a:gdLst>
                <a:gd name="T0" fmla="*/ 0 w 2880"/>
                <a:gd name="T1" fmla="*/ 0 h 300"/>
                <a:gd name="T2" fmla="*/ 372 w 2880"/>
                <a:gd name="T3" fmla="*/ 0 h 300"/>
                <a:gd name="T4" fmla="*/ 890 w 2880"/>
                <a:gd name="T5" fmla="*/ 171 h 300"/>
                <a:gd name="T6" fmla="*/ 1389 w 2880"/>
                <a:gd name="T7" fmla="*/ 300 h 300"/>
                <a:gd name="T8" fmla="*/ 2880 w 2880"/>
                <a:gd name="T9" fmla="*/ 300 h 300"/>
              </a:gdLst>
              <a:ahLst/>
              <a:cxnLst>
                <a:cxn ang="0">
                  <a:pos x="T0" y="T1"/>
                </a:cxn>
                <a:cxn ang="0">
                  <a:pos x="T2" y="T3"/>
                </a:cxn>
                <a:cxn ang="0">
                  <a:pos x="T4" y="T5"/>
                </a:cxn>
                <a:cxn ang="0">
                  <a:pos x="T6" y="T7"/>
                </a:cxn>
                <a:cxn ang="0">
                  <a:pos x="T8" y="T9"/>
                </a:cxn>
              </a:cxnLst>
              <a:rect l="0" t="0" r="r" b="b"/>
              <a:pathLst>
                <a:path w="2880" h="300">
                  <a:moveTo>
                    <a:pt x="0" y="0"/>
                  </a:moveTo>
                  <a:cubicBezTo>
                    <a:pt x="0" y="0"/>
                    <a:pt x="308" y="0"/>
                    <a:pt x="372" y="0"/>
                  </a:cubicBezTo>
                  <a:cubicBezTo>
                    <a:pt x="638" y="0"/>
                    <a:pt x="749" y="91"/>
                    <a:pt x="890" y="171"/>
                  </a:cubicBezTo>
                  <a:cubicBezTo>
                    <a:pt x="1011" y="240"/>
                    <a:pt x="1176" y="300"/>
                    <a:pt x="1389" y="300"/>
                  </a:cubicBezTo>
                  <a:cubicBezTo>
                    <a:pt x="2880" y="300"/>
                    <a:pt x="2880" y="300"/>
                    <a:pt x="2880" y="300"/>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29" name="Freeform 18"/>
            <p:cNvSpPr>
              <a:spLocks/>
            </p:cNvSpPr>
            <p:nvPr userDrawn="1"/>
          </p:nvSpPr>
          <p:spPr bwMode="auto">
            <a:xfrm>
              <a:off x="-17463" y="2449513"/>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0" name="Freeform 19"/>
            <p:cNvSpPr>
              <a:spLocks/>
            </p:cNvSpPr>
            <p:nvPr userDrawn="1"/>
          </p:nvSpPr>
          <p:spPr bwMode="auto">
            <a:xfrm>
              <a:off x="-17463" y="1655763"/>
              <a:ext cx="9186863" cy="954087"/>
            </a:xfrm>
            <a:custGeom>
              <a:avLst/>
              <a:gdLst>
                <a:gd name="T0" fmla="*/ 0 w 2880"/>
                <a:gd name="T1" fmla="*/ 0 h 299"/>
                <a:gd name="T2" fmla="*/ 372 w 2880"/>
                <a:gd name="T3" fmla="*/ 0 h 299"/>
                <a:gd name="T4" fmla="*/ 890 w 2880"/>
                <a:gd name="T5" fmla="*/ 170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0"/>
                  </a:cubicBezTo>
                  <a:cubicBezTo>
                    <a:pt x="1011" y="239"/>
                    <a:pt x="1176" y="299"/>
                    <a:pt x="1389" y="299"/>
                  </a:cubicBezTo>
                  <a:cubicBezTo>
                    <a:pt x="2880" y="299"/>
                    <a:pt x="2880" y="299"/>
                    <a:pt x="2880" y="299"/>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1" name="Freeform 20"/>
            <p:cNvSpPr>
              <a:spLocks/>
            </p:cNvSpPr>
            <p:nvPr userDrawn="1"/>
          </p:nvSpPr>
          <p:spPr bwMode="auto">
            <a:xfrm>
              <a:off x="-17463" y="2130425"/>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1">
                  <a:lumMod val="75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2" name="Freeform 21"/>
            <p:cNvSpPr>
              <a:spLocks/>
            </p:cNvSpPr>
            <p:nvPr userDrawn="1"/>
          </p:nvSpPr>
          <p:spPr bwMode="auto">
            <a:xfrm>
              <a:off x="-17463" y="1336675"/>
              <a:ext cx="9186863" cy="954088"/>
            </a:xfrm>
            <a:custGeom>
              <a:avLst/>
              <a:gdLst>
                <a:gd name="T0" fmla="*/ 0 w 2880"/>
                <a:gd name="T1" fmla="*/ 0 h 299"/>
                <a:gd name="T2" fmla="*/ 372 w 2880"/>
                <a:gd name="T3" fmla="*/ 0 h 299"/>
                <a:gd name="T4" fmla="*/ 890 w 2880"/>
                <a:gd name="T5" fmla="*/ 171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1"/>
                  </a:cubicBezTo>
                  <a:cubicBezTo>
                    <a:pt x="1011" y="239"/>
                    <a:pt x="1176" y="299"/>
                    <a:pt x="1389" y="299"/>
                  </a:cubicBezTo>
                  <a:cubicBezTo>
                    <a:pt x="2880" y="299"/>
                    <a:pt x="2880" y="299"/>
                    <a:pt x="2880" y="299"/>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3" name="Freeform 22"/>
            <p:cNvSpPr>
              <a:spLocks/>
            </p:cNvSpPr>
            <p:nvPr userDrawn="1"/>
          </p:nvSpPr>
          <p:spPr bwMode="auto">
            <a:xfrm>
              <a:off x="-17463" y="1811338"/>
              <a:ext cx="9186863" cy="479425"/>
            </a:xfrm>
            <a:custGeom>
              <a:avLst/>
              <a:gdLst>
                <a:gd name="T0" fmla="*/ 2880 w 2880"/>
                <a:gd name="T1" fmla="*/ 0 h 150"/>
                <a:gd name="T2" fmla="*/ 1202 w 2880"/>
                <a:gd name="T3" fmla="*/ 0 h 150"/>
                <a:gd name="T4" fmla="*/ 890 w 2880"/>
                <a:gd name="T5" fmla="*/ 22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2"/>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4" name="Freeform 23"/>
            <p:cNvSpPr>
              <a:spLocks/>
            </p:cNvSpPr>
            <p:nvPr userDrawn="1"/>
          </p:nvSpPr>
          <p:spPr bwMode="auto">
            <a:xfrm>
              <a:off x="-17463" y="357188"/>
              <a:ext cx="9186863" cy="957262"/>
            </a:xfrm>
            <a:custGeom>
              <a:avLst/>
              <a:gdLst>
                <a:gd name="T0" fmla="*/ 2880 w 2880"/>
                <a:gd name="T1" fmla="*/ 300 h 300"/>
                <a:gd name="T2" fmla="*/ 2501 w 2880"/>
                <a:gd name="T3" fmla="*/ 300 h 300"/>
                <a:gd name="T4" fmla="*/ 1984 w 2880"/>
                <a:gd name="T5" fmla="*/ 129 h 300"/>
                <a:gd name="T6" fmla="*/ 1485 w 2880"/>
                <a:gd name="T7" fmla="*/ 0 h 300"/>
                <a:gd name="T8" fmla="*/ 0 w 2880"/>
                <a:gd name="T9" fmla="*/ 0 h 300"/>
              </a:gdLst>
              <a:ahLst/>
              <a:cxnLst>
                <a:cxn ang="0">
                  <a:pos x="T0" y="T1"/>
                </a:cxn>
                <a:cxn ang="0">
                  <a:pos x="T2" y="T3"/>
                </a:cxn>
                <a:cxn ang="0">
                  <a:pos x="T4" y="T5"/>
                </a:cxn>
                <a:cxn ang="0">
                  <a:pos x="T6" y="T7"/>
                </a:cxn>
                <a:cxn ang="0">
                  <a:pos x="T8" y="T9"/>
                </a:cxn>
              </a:cxnLst>
              <a:rect l="0" t="0" r="r" b="b"/>
              <a:pathLst>
                <a:path w="2880" h="300">
                  <a:moveTo>
                    <a:pt x="2880" y="300"/>
                  </a:moveTo>
                  <a:cubicBezTo>
                    <a:pt x="2880" y="300"/>
                    <a:pt x="2565" y="300"/>
                    <a:pt x="2501" y="300"/>
                  </a:cubicBezTo>
                  <a:cubicBezTo>
                    <a:pt x="2236" y="300"/>
                    <a:pt x="2124" y="209"/>
                    <a:pt x="1984" y="129"/>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5" name="Freeform 24"/>
            <p:cNvSpPr>
              <a:spLocks/>
            </p:cNvSpPr>
            <p:nvPr userDrawn="1"/>
          </p:nvSpPr>
          <p:spPr bwMode="auto">
            <a:xfrm>
              <a:off x="-17463" y="357188"/>
              <a:ext cx="9186863" cy="477837"/>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6" name="Freeform 25"/>
            <p:cNvSpPr>
              <a:spLocks/>
            </p:cNvSpPr>
            <p:nvPr userDrawn="1"/>
          </p:nvSpPr>
          <p:spPr bwMode="auto">
            <a:xfrm>
              <a:off x="-17463" y="676275"/>
              <a:ext cx="9186863" cy="954088"/>
            </a:xfrm>
            <a:custGeom>
              <a:avLst/>
              <a:gdLst>
                <a:gd name="T0" fmla="*/ 2880 w 2880"/>
                <a:gd name="T1" fmla="*/ 299 h 299"/>
                <a:gd name="T2" fmla="*/ 2501 w 2880"/>
                <a:gd name="T3" fmla="*/ 299 h 299"/>
                <a:gd name="T4" fmla="*/ 1984 w 2880"/>
                <a:gd name="T5" fmla="*/ 129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9"/>
                  </a:cubicBezTo>
                  <a:cubicBezTo>
                    <a:pt x="1863" y="60"/>
                    <a:pt x="1698" y="0"/>
                    <a:pt x="1485" y="0"/>
                  </a:cubicBezTo>
                  <a:cubicBezTo>
                    <a:pt x="0" y="0"/>
                    <a:pt x="0" y="0"/>
                    <a:pt x="0" y="0"/>
                  </a:cubicBezTo>
                </a:path>
              </a:pathLst>
            </a:custGeom>
            <a:noFill/>
            <a:ln w="19050" cap="flat">
              <a:solidFill>
                <a:schemeClr val="bg1"/>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7" name="Freeform 26"/>
            <p:cNvSpPr>
              <a:spLocks/>
            </p:cNvSpPr>
            <p:nvPr userDrawn="1"/>
          </p:nvSpPr>
          <p:spPr bwMode="auto">
            <a:xfrm>
              <a:off x="-17463" y="676275"/>
              <a:ext cx="9186863" cy="477838"/>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1">
                  <a:lumMod val="75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8" name="Freeform 27"/>
            <p:cNvSpPr>
              <a:spLocks/>
            </p:cNvSpPr>
            <p:nvPr userDrawn="1"/>
          </p:nvSpPr>
          <p:spPr bwMode="auto">
            <a:xfrm>
              <a:off x="-17463" y="995363"/>
              <a:ext cx="9186863" cy="954087"/>
            </a:xfrm>
            <a:custGeom>
              <a:avLst/>
              <a:gdLst>
                <a:gd name="T0" fmla="*/ 2880 w 2880"/>
                <a:gd name="T1" fmla="*/ 299 h 299"/>
                <a:gd name="T2" fmla="*/ 2501 w 2880"/>
                <a:gd name="T3" fmla="*/ 299 h 299"/>
                <a:gd name="T4" fmla="*/ 1984 w 2880"/>
                <a:gd name="T5" fmla="*/ 128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8"/>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sp>
          <p:nvSpPr>
            <p:cNvPr id="39" name="Freeform 28"/>
            <p:cNvSpPr>
              <a:spLocks/>
            </p:cNvSpPr>
            <p:nvPr userDrawn="1"/>
          </p:nvSpPr>
          <p:spPr bwMode="auto">
            <a:xfrm>
              <a:off x="-17463" y="995363"/>
              <a:ext cx="9186863" cy="474662"/>
            </a:xfrm>
            <a:custGeom>
              <a:avLst/>
              <a:gdLst>
                <a:gd name="T0" fmla="*/ 0 w 2880"/>
                <a:gd name="T1" fmla="*/ 149 h 149"/>
                <a:gd name="T2" fmla="*/ 1672 w 2880"/>
                <a:gd name="T3" fmla="*/ 149 h 149"/>
                <a:gd name="T4" fmla="*/ 1984 w 2880"/>
                <a:gd name="T5" fmla="*/ 128 h 149"/>
                <a:gd name="T6" fmla="*/ 2507 w 2880"/>
                <a:gd name="T7" fmla="*/ 0 h 149"/>
                <a:gd name="T8" fmla="*/ 2880 w 2880"/>
                <a:gd name="T9" fmla="*/ 0 h 149"/>
              </a:gdLst>
              <a:ahLst/>
              <a:cxnLst>
                <a:cxn ang="0">
                  <a:pos x="T0" y="T1"/>
                </a:cxn>
                <a:cxn ang="0">
                  <a:pos x="T2" y="T3"/>
                </a:cxn>
                <a:cxn ang="0">
                  <a:pos x="T4" y="T5"/>
                </a:cxn>
                <a:cxn ang="0">
                  <a:pos x="T6" y="T7"/>
                </a:cxn>
                <a:cxn ang="0">
                  <a:pos x="T8" y="T9"/>
                </a:cxn>
              </a:cxnLst>
              <a:rect l="0" t="0" r="r" b="b"/>
              <a:pathLst>
                <a:path w="2880" h="149">
                  <a:moveTo>
                    <a:pt x="0" y="149"/>
                  </a:moveTo>
                  <a:cubicBezTo>
                    <a:pt x="1672" y="149"/>
                    <a:pt x="1672" y="149"/>
                    <a:pt x="1672" y="149"/>
                  </a:cubicBezTo>
                  <a:cubicBezTo>
                    <a:pt x="1875" y="149"/>
                    <a:pt x="1941" y="145"/>
                    <a:pt x="1984" y="128"/>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fontAlgn="auto">
                <a:spcBef>
                  <a:spcPts val="0"/>
                </a:spcBef>
                <a:spcAft>
                  <a:spcPts val="0"/>
                </a:spcAft>
                <a:defRPr/>
              </a:pPr>
              <a:endParaRPr lang="en-AU" dirty="0">
                <a:latin typeface="+mn-lt"/>
                <a:cs typeface="+mn-cs"/>
              </a:endParaRPr>
            </a:p>
          </p:txBody>
        </p:sp>
      </p:grpSp>
      <p:sp>
        <p:nvSpPr>
          <p:cNvPr id="85003" name="Title Placeholder 1"/>
          <p:cNvSpPr>
            <a:spLocks noGrp="1"/>
          </p:cNvSpPr>
          <p:nvPr>
            <p:ph type="ctrTitle"/>
          </p:nvPr>
        </p:nvSpPr>
        <p:spPr>
          <a:xfrm>
            <a:off x="358775" y="3105150"/>
            <a:ext cx="8461375" cy="1096963"/>
          </a:xfrm>
        </p:spPr>
        <p:txBody>
          <a:bodyPr anchor="b"/>
          <a:lstStyle>
            <a:lvl1pPr>
              <a:defRPr sz="4400">
                <a:solidFill>
                  <a:schemeClr val="bg1"/>
                </a:solidFill>
              </a:defRPr>
            </a:lvl1pPr>
          </a:lstStyle>
          <a:p>
            <a:r>
              <a:rPr lang="en-AU"/>
              <a:t>Click to edit Master title style</a:t>
            </a:r>
          </a:p>
        </p:txBody>
      </p:sp>
      <p:sp>
        <p:nvSpPr>
          <p:cNvPr id="85004" name="Text Placeholder 2"/>
          <p:cNvSpPr>
            <a:spLocks noGrp="1"/>
          </p:cNvSpPr>
          <p:nvPr>
            <p:ph type="subTitle" idx="1"/>
          </p:nvPr>
        </p:nvSpPr>
        <p:spPr>
          <a:xfrm>
            <a:off x="358775" y="4257675"/>
            <a:ext cx="8461375" cy="396875"/>
          </a:xfrm>
        </p:spPr>
        <p:txBody>
          <a:bodyPr/>
          <a:lstStyle>
            <a:lvl1pPr marL="0" indent="0">
              <a:buFont typeface="Arial" charset="0"/>
              <a:buNone/>
              <a:defRPr sz="2200" b="1">
                <a:solidFill>
                  <a:schemeClr val="bg1"/>
                </a:solidFill>
              </a:defRPr>
            </a:lvl1pPr>
          </a:lstStyle>
          <a:p>
            <a:r>
              <a:rPr lang="en-AU"/>
              <a:t>Click to edit Master subtitle style</a:t>
            </a:r>
          </a:p>
        </p:txBody>
      </p:sp>
    </p:spTree>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48F07DBA-EBBE-42C3-A946-956E36F4BBCB}" type="slidenum">
              <a:rPr lang="en-AU"/>
              <a:pPr>
                <a:defRPr/>
              </a:pPr>
              <a:t>‹#›</a:t>
            </a:fld>
            <a:r>
              <a:rPr lang="en-AU" dirty="0"/>
              <a:t>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E7908768-D72C-4B51-8E29-AAE1A3F021C7}" type="slidenum">
              <a:rPr lang="en-AU"/>
              <a:pPr>
                <a:defRPr/>
              </a:pPr>
              <a:t>‹#›</a:t>
            </a:fld>
            <a:r>
              <a:rPr lang="en-AU" dirty="0"/>
              <a:t>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58775" y="1268413"/>
            <a:ext cx="4154488"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65663" y="1268413"/>
            <a:ext cx="4154487" cy="4573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C90424E7-7152-4648-95F4-F218F883B089}" type="slidenum">
              <a:rPr lang="en-AU"/>
              <a:pPr>
                <a:defRPr/>
              </a:pPr>
              <a:t>‹#›</a:t>
            </a:fld>
            <a:r>
              <a:rPr lang="en-AU" dirty="0"/>
              <a:t>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8" name="Slide Number Placeholder 17"/>
          <p:cNvSpPr>
            <a:spLocks noGrp="1"/>
          </p:cNvSpPr>
          <p:nvPr>
            <p:ph type="sldNum" sz="quarter" idx="11"/>
          </p:nvPr>
        </p:nvSpPr>
        <p:spPr/>
        <p:txBody>
          <a:bodyPr/>
          <a:lstStyle>
            <a:lvl1pPr>
              <a:defRPr/>
            </a:lvl1pPr>
          </a:lstStyle>
          <a:p>
            <a:pPr>
              <a:defRPr/>
            </a:pPr>
            <a:fld id="{C1DB2294-28BE-40DC-905C-A68F6D106E7E}" type="slidenum">
              <a:rPr lang="en-AU"/>
              <a:pPr>
                <a:defRPr/>
              </a:pPr>
              <a:t>‹#›</a:t>
            </a:fld>
            <a:r>
              <a:rPr lang="en-AU" dirty="0"/>
              <a:t>  |</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4" name="Slide Number Placeholder 17"/>
          <p:cNvSpPr>
            <a:spLocks noGrp="1"/>
          </p:cNvSpPr>
          <p:nvPr>
            <p:ph type="sldNum" sz="quarter" idx="11"/>
          </p:nvPr>
        </p:nvSpPr>
        <p:spPr/>
        <p:txBody>
          <a:bodyPr/>
          <a:lstStyle>
            <a:lvl1pPr>
              <a:defRPr/>
            </a:lvl1pPr>
          </a:lstStyle>
          <a:p>
            <a:pPr>
              <a:defRPr/>
            </a:pPr>
            <a:fld id="{1B787388-E52B-4CA9-A396-5FE987F6F1D2}" type="slidenum">
              <a:rPr lang="en-AU"/>
              <a:pPr>
                <a:defRPr/>
              </a:pPr>
              <a:t>‹#›</a:t>
            </a:fld>
            <a:r>
              <a:rPr lang="en-AU" dirty="0"/>
              <a:t>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3" name="Slide Number Placeholder 17"/>
          <p:cNvSpPr>
            <a:spLocks noGrp="1"/>
          </p:cNvSpPr>
          <p:nvPr>
            <p:ph type="sldNum" sz="quarter" idx="11"/>
          </p:nvPr>
        </p:nvSpPr>
        <p:spPr/>
        <p:txBody>
          <a:bodyPr/>
          <a:lstStyle>
            <a:lvl1pPr>
              <a:defRPr/>
            </a:lvl1pPr>
          </a:lstStyle>
          <a:p>
            <a:pPr>
              <a:defRPr/>
            </a:pPr>
            <a:fld id="{79149917-C6C2-4097-BCC9-BD5A60148863}" type="slidenum">
              <a:rPr lang="en-AU"/>
              <a:pPr>
                <a:defRPr/>
              </a:pPr>
              <a:t>‹#›</a:t>
            </a:fld>
            <a:r>
              <a:rPr lang="en-AU" dirty="0"/>
              <a:t>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247985B7-65AD-408A-BD1D-226FC98E5C56}" type="slidenum">
              <a:rPr lang="en-AU"/>
              <a:pPr>
                <a:defRPr/>
              </a:pPr>
              <a:t>‹#›</a:t>
            </a:fld>
            <a:r>
              <a:rPr lang="en-AU"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Text Placeholder 7"/>
          <p:cNvSpPr>
            <a:spLocks noGrp="1"/>
          </p:cNvSpPr>
          <p:nvPr>
            <p:ph type="body" sz="quarter" idx="13"/>
          </p:nvPr>
        </p:nvSpPr>
        <p:spPr>
          <a:xfrm>
            <a:off x="360363" y="270000"/>
            <a:ext cx="8460000" cy="853200"/>
          </a:xfrm>
        </p:spPr>
        <p:txBody>
          <a:bodyPr>
            <a:normAutofit/>
          </a:bodyPr>
          <a:lstStyle>
            <a:lvl1pPr marL="0" indent="0">
              <a:lnSpc>
                <a:spcPct val="100000"/>
              </a:lnSpc>
              <a:spcBef>
                <a:spcPts val="0"/>
              </a:spcBef>
              <a:spcAft>
                <a:spcPts val="300"/>
              </a:spcAft>
              <a:buNone/>
              <a:defRPr sz="3200" b="1">
                <a:solidFill>
                  <a:schemeClr val="accent2"/>
                </a:solidFill>
              </a:defRPr>
            </a:lvl1pPr>
            <a:lvl2pPr marL="0" indent="0">
              <a:lnSpc>
                <a:spcPct val="80000"/>
              </a:lnSpc>
              <a:spcBef>
                <a:spcPts val="0"/>
              </a:spcBef>
              <a:buNone/>
              <a:defRPr sz="2200" b="1">
                <a:solidFill>
                  <a:schemeClr val="accent1">
                    <a:lumMod val="75000"/>
                  </a:schemeClr>
                </a:solidFill>
              </a:defRPr>
            </a:lvl2pPr>
            <a:lvl3pPr>
              <a:buNone/>
              <a:defRPr sz="2800">
                <a:solidFill>
                  <a:srgbClr val="00A9CE"/>
                </a:solidFill>
              </a:defRPr>
            </a:lvl3pPr>
            <a:lvl4pPr>
              <a:buNone/>
              <a:defRPr sz="2800">
                <a:solidFill>
                  <a:srgbClr val="00A9CE"/>
                </a:solidFill>
              </a:defRPr>
            </a:lvl4pPr>
            <a:lvl5pPr>
              <a:buNone/>
              <a:defRPr sz="2800">
                <a:solidFill>
                  <a:srgbClr val="00A9CE"/>
                </a:solidFill>
              </a:defRPr>
            </a:lvl5pPr>
          </a:lstStyle>
          <a:p>
            <a:pPr lvl="0"/>
            <a:r>
              <a:rPr lang="en-US" smtClean="0"/>
              <a:t>Click to edit Master text styles</a:t>
            </a:r>
          </a:p>
          <a:p>
            <a:pPr lvl="1"/>
            <a:r>
              <a:rPr lang="en-US" smtClean="0"/>
              <a:t>Second level</a:t>
            </a:r>
          </a:p>
        </p:txBody>
      </p:sp>
      <p:sp>
        <p:nvSpPr>
          <p:cNvPr id="4" name="Footer Placeholder 4"/>
          <p:cNvSpPr>
            <a:spLocks noGrp="1"/>
          </p:cNvSpPr>
          <p:nvPr>
            <p:ph type="ftr" sz="quarter" idx="14"/>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5"/>
          </p:nvPr>
        </p:nvSpPr>
        <p:spPr/>
        <p:txBody>
          <a:bodyPr/>
          <a:lstStyle>
            <a:lvl1pPr>
              <a:defRPr/>
            </a:lvl1pPr>
          </a:lstStyle>
          <a:p>
            <a:pPr>
              <a:defRPr/>
            </a:pPr>
            <a:fld id="{27C28ACE-0A4F-49CB-8B0C-6CF8C8F5F28E}" type="slidenum">
              <a:rPr lang="en-AU"/>
              <a:pPr>
                <a:defRPr/>
              </a:pPr>
              <a:t>‹#›</a:t>
            </a:fld>
            <a:r>
              <a:rPr lang="en-AU" dirty="0"/>
              <a:t>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0CFB0F26-8109-4C0D-8CD2-5CFD831CCD45}" type="slidenum">
              <a:rPr lang="en-AU"/>
              <a:pPr>
                <a:defRPr/>
              </a:pPr>
              <a:t>‹#›</a:t>
            </a:fld>
            <a:r>
              <a:rPr lang="en-AU" dirty="0"/>
              <a:t>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FCC154CB-5939-4B23-851F-90F7C9A23F4B}" type="slidenum">
              <a:rPr lang="en-AU"/>
              <a:pPr>
                <a:defRPr/>
              </a:pPr>
              <a:t>‹#›</a:t>
            </a:fld>
            <a:r>
              <a:rPr lang="en-AU" dirty="0"/>
              <a:t>  |</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14550" cy="55673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58775" y="274638"/>
            <a:ext cx="6194425" cy="556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5" name="Slide Number Placeholder 17"/>
          <p:cNvSpPr>
            <a:spLocks noGrp="1"/>
          </p:cNvSpPr>
          <p:nvPr>
            <p:ph type="sldNum" sz="quarter" idx="11"/>
          </p:nvPr>
        </p:nvSpPr>
        <p:spPr/>
        <p:txBody>
          <a:bodyPr/>
          <a:lstStyle>
            <a:lvl1pPr>
              <a:defRPr/>
            </a:lvl1pPr>
          </a:lstStyle>
          <a:p>
            <a:pPr>
              <a:defRPr/>
            </a:pPr>
            <a:fld id="{47057C6D-21FA-4E7C-82D1-F92A0C5EDEB1}" type="slidenum">
              <a:rPr lang="en-AU"/>
              <a:pPr>
                <a:defRPr/>
              </a:pPr>
              <a:t>‹#›</a:t>
            </a:fld>
            <a:r>
              <a:rPr lang="en-AU"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58775" y="1268413"/>
            <a:ext cx="4038600" cy="4525963"/>
          </a:xfrm>
        </p:spPr>
        <p:txBody>
          <a:bodyPr/>
          <a:lstStyle>
            <a:lvl1pPr>
              <a:defRPr sz="2400"/>
            </a:lvl1pPr>
            <a:lvl2pPr>
              <a:defRPr sz="20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81550" y="1268413"/>
            <a:ext cx="4038600" cy="4525963"/>
          </a:xfrm>
        </p:spPr>
        <p:txBody>
          <a:bodyPr/>
          <a:lstStyle>
            <a:lvl1pPr>
              <a:defRPr sz="2400"/>
            </a:lvl1pPr>
            <a:lvl2pPr>
              <a:defRPr sz="20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B0810EE8-03BF-46C7-9F2B-4B77F07B517E}" type="slidenum">
              <a:rPr lang="en-AU"/>
              <a:pPr>
                <a:defRPr/>
              </a:pPr>
              <a:t>‹#›</a:t>
            </a:fld>
            <a:r>
              <a:rPr lang="en-AU"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4" name="Slide Number Placeholder 17"/>
          <p:cNvSpPr>
            <a:spLocks noGrp="1"/>
          </p:cNvSpPr>
          <p:nvPr>
            <p:ph type="sldNum" sz="quarter" idx="11"/>
          </p:nvPr>
        </p:nvSpPr>
        <p:spPr/>
        <p:txBody>
          <a:bodyPr/>
          <a:lstStyle>
            <a:lvl1pPr>
              <a:defRPr/>
            </a:lvl1pPr>
          </a:lstStyle>
          <a:p>
            <a:pPr>
              <a:defRPr/>
            </a:pPr>
            <a:fld id="{0ABCBD4D-F430-46DF-8F4F-154886B71272}" type="slidenum">
              <a:rPr lang="en-AU"/>
              <a:pPr>
                <a:defRPr/>
              </a:pPr>
              <a:t>‹#›</a:t>
            </a:fld>
            <a:r>
              <a:rPr lang="en-AU"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3" name="Slide Number Placeholder 17"/>
          <p:cNvSpPr>
            <a:spLocks noGrp="1"/>
          </p:cNvSpPr>
          <p:nvPr>
            <p:ph type="sldNum" sz="quarter" idx="11"/>
          </p:nvPr>
        </p:nvSpPr>
        <p:spPr/>
        <p:txBody>
          <a:bodyPr/>
          <a:lstStyle>
            <a:lvl1pPr>
              <a:defRPr/>
            </a:lvl1pPr>
          </a:lstStyle>
          <a:p>
            <a:pPr>
              <a:defRPr/>
            </a:pPr>
            <a:fld id="{1D5E2E49-8BF4-4320-8E8A-33F96B548B83}" type="slidenum">
              <a:rPr lang="en-AU"/>
              <a:pPr>
                <a:defRPr/>
              </a:pPr>
              <a:t>‹#›</a:t>
            </a:fld>
            <a:r>
              <a:rPr lang="en-AU"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tem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Content Placeholder 2"/>
          <p:cNvSpPr>
            <a:spLocks noGrp="1"/>
          </p:cNvSpPr>
          <p:nvPr>
            <p:ph idx="1"/>
          </p:nvPr>
        </p:nvSpPr>
        <p:spPr>
          <a:xfrm>
            <a:off x="360000" y="1276350"/>
            <a:ext cx="8460000" cy="4559300"/>
          </a:xfrm>
        </p:spPr>
        <p:txBody>
          <a:bodyPr/>
          <a:lstStyle>
            <a:lvl1pPr>
              <a:lnSpc>
                <a:spcPct val="85000"/>
              </a:lnSpc>
              <a:spcAft>
                <a:spcPts val="0"/>
              </a:spcAft>
              <a:buFontTx/>
              <a:buNone/>
              <a:defRPr sz="4000" b="1">
                <a:solidFill>
                  <a:schemeClr val="accent1">
                    <a:lumMod val="75000"/>
                  </a:schemeClr>
                </a:solidFill>
              </a:defRPr>
            </a:lvl1pPr>
            <a:lvl2pPr marL="0" indent="0">
              <a:lnSpc>
                <a:spcPct val="85000"/>
              </a:lnSpc>
              <a:spcAft>
                <a:spcPts val="0"/>
              </a:spcAft>
              <a:buNone/>
              <a:defRPr sz="4000" b="1">
                <a:solidFill>
                  <a:schemeClr val="accent2"/>
                </a:solidFill>
              </a:defRPr>
            </a:lvl2pPr>
            <a:lvl3pPr marL="0" indent="0">
              <a:spcBef>
                <a:spcPts val="2200"/>
              </a:spcBef>
              <a:buNone/>
              <a:defRPr b="1">
                <a:solidFill>
                  <a:srgbClr val="00313C"/>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Footer Placeholder 4"/>
          <p:cNvSpPr>
            <a:spLocks noGrp="1"/>
          </p:cNvSpPr>
          <p:nvPr>
            <p:ph type="ftr" sz="quarter" idx="10"/>
          </p:nvPr>
        </p:nvSpPr>
        <p:spPr/>
        <p:txBody>
          <a:bodyPr/>
          <a:lstStyle>
            <a:lvl1pPr>
              <a:defRPr/>
            </a:lvl1pPr>
          </a:lstStyle>
          <a:p>
            <a:pPr>
              <a:defRPr/>
            </a:pPr>
            <a:r>
              <a:rPr lang="en-AU"/>
              <a:t>Presentation title  |  Presenter name</a:t>
            </a:r>
          </a:p>
        </p:txBody>
      </p:sp>
      <p:sp>
        <p:nvSpPr>
          <p:cNvPr id="6" name="Slide Number Placeholder 17"/>
          <p:cNvSpPr>
            <a:spLocks noGrp="1"/>
          </p:cNvSpPr>
          <p:nvPr>
            <p:ph type="sldNum" sz="quarter" idx="11"/>
          </p:nvPr>
        </p:nvSpPr>
        <p:spPr/>
        <p:txBody>
          <a:bodyPr/>
          <a:lstStyle>
            <a:lvl1pPr>
              <a:defRPr/>
            </a:lvl1pPr>
          </a:lstStyle>
          <a:p>
            <a:pPr>
              <a:defRPr/>
            </a:pPr>
            <a:fld id="{C9B9556B-1EE2-4FD4-B5A6-F78BB7924834}" type="slidenum">
              <a:rPr lang="en-AU"/>
              <a:pPr>
                <a:defRPr/>
              </a:pPr>
              <a:t>‹#›</a:t>
            </a:fld>
            <a:r>
              <a:rPr lang="en-AU"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3" name="Group 30"/>
          <p:cNvGrpSpPr>
            <a:grpSpLocks/>
          </p:cNvGrpSpPr>
          <p:nvPr/>
        </p:nvGrpSpPr>
        <p:grpSpPr bwMode="auto">
          <a:xfrm>
            <a:off x="-7938" y="6056313"/>
            <a:ext cx="9161463" cy="801687"/>
            <a:chOff x="-7938" y="6056313"/>
            <a:chExt cx="9161463" cy="801687"/>
          </a:xfrm>
        </p:grpSpPr>
        <p:sp>
          <p:nvSpPr>
            <p:cNvPr id="4"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grpSp>
          <p:nvGrpSpPr>
            <p:cNvPr id="5" name="Group 1"/>
            <p:cNvGrpSpPr>
              <a:grpSpLocks/>
            </p:cNvGrpSpPr>
            <p:nvPr userDrawn="1"/>
          </p:nvGrpSpPr>
          <p:grpSpPr bwMode="auto">
            <a:xfrm>
              <a:off x="1588" y="6065838"/>
              <a:ext cx="9142412" cy="690562"/>
              <a:chOff x="1495" y="6065893"/>
              <a:chExt cx="9143026" cy="690563"/>
            </a:xfrm>
          </p:grpSpPr>
          <p:sp>
            <p:nvSpPr>
              <p:cNvPr id="7" name="Freeform 8"/>
              <p:cNvSpPr>
                <a:spLocks noEditPoints="1"/>
              </p:cNvSpPr>
              <p:nvPr userDrawn="1"/>
            </p:nvSpPr>
            <p:spPr bwMode="auto">
              <a:xfrm>
                <a:off x="1495" y="6065893"/>
                <a:ext cx="9143026" cy="690563"/>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chemeClr val="accent2">
                  <a:lumMod val="75000"/>
                </a:schemeClr>
              </a:solidFill>
              <a:ln>
                <a:noFill/>
              </a:ln>
            </p:spPr>
            <p:txBody>
              <a:bodyPr/>
              <a:lstStyle/>
              <a:p>
                <a:pPr fontAlgn="auto">
                  <a:spcBef>
                    <a:spcPts val="0"/>
                  </a:spcBef>
                  <a:spcAft>
                    <a:spcPts val="0"/>
                  </a:spcAft>
                  <a:defRPr/>
                </a:pPr>
                <a:endParaRPr lang="en-AU" dirty="0">
                  <a:latin typeface="+mn-lt"/>
                  <a:cs typeface="+mn-cs"/>
                </a:endParaRPr>
              </a:p>
            </p:txBody>
          </p:sp>
          <p:sp>
            <p:nvSpPr>
              <p:cNvPr id="8" name="Freeform 9"/>
              <p:cNvSpPr>
                <a:spLocks noEditPoints="1"/>
              </p:cNvSpPr>
              <p:nvPr userDrawn="1"/>
            </p:nvSpPr>
            <p:spPr bwMode="auto">
              <a:xfrm>
                <a:off x="1495" y="6367518"/>
                <a:ext cx="9143026" cy="388938"/>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fontAlgn="auto">
                  <a:spcBef>
                    <a:spcPts val="0"/>
                  </a:spcBef>
                  <a:spcAft>
                    <a:spcPts val="0"/>
                  </a:spcAft>
                  <a:defRPr/>
                </a:pPr>
                <a:endParaRPr lang="en-AU" dirty="0">
                  <a:latin typeface="+mn-lt"/>
                  <a:cs typeface="+mn-cs"/>
                </a:endParaRPr>
              </a:p>
            </p:txBody>
          </p:sp>
          <p:sp>
            <p:nvSpPr>
              <p:cNvPr id="9" name="Freeform 10"/>
              <p:cNvSpPr>
                <a:spLocks/>
              </p:cNvSpPr>
              <p:nvPr userDrawn="1"/>
            </p:nvSpPr>
            <p:spPr bwMode="auto">
              <a:xfrm>
                <a:off x="1495" y="6110343"/>
                <a:ext cx="789199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fontAlgn="auto">
                  <a:spcBef>
                    <a:spcPts val="0"/>
                  </a:spcBef>
                  <a:spcAft>
                    <a:spcPts val="0"/>
                  </a:spcAft>
                  <a:defRPr/>
                </a:pPr>
                <a:endParaRPr lang="en-AU" dirty="0">
                  <a:latin typeface="+mn-lt"/>
                  <a:cs typeface="+mn-cs"/>
                </a:endParaRPr>
              </a:p>
            </p:txBody>
          </p:sp>
          <p:sp>
            <p:nvSpPr>
              <p:cNvPr id="10" name="Freeform 11"/>
              <p:cNvSpPr>
                <a:spLocks/>
              </p:cNvSpPr>
              <p:nvPr userDrawn="1"/>
            </p:nvSpPr>
            <p:spPr bwMode="auto">
              <a:xfrm>
                <a:off x="7893487" y="6110343"/>
                <a:ext cx="1251034" cy="601663"/>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chemeClr val="bg1"/>
              </a:solidFill>
              <a:ln>
                <a:noFill/>
              </a:ln>
              <a:extLst/>
            </p:spPr>
            <p:txBody>
              <a:bodyPr/>
              <a:lstStyle/>
              <a:p>
                <a:pPr fontAlgn="auto">
                  <a:spcBef>
                    <a:spcPts val="0"/>
                  </a:spcBef>
                  <a:spcAft>
                    <a:spcPts val="0"/>
                  </a:spcAft>
                  <a:defRPr/>
                </a:pPr>
                <a:endParaRPr lang="en-AU" dirty="0">
                  <a:latin typeface="+mn-lt"/>
                  <a:cs typeface="+mn-cs"/>
                </a:endParaRPr>
              </a:p>
            </p:txBody>
          </p:sp>
        </p:grpSp>
        <p:pic>
          <p:nvPicPr>
            <p:cNvPr id="6" name="Picture 78"/>
            <p:cNvPicPr>
              <a:picLocks noChangeAspect="1" noChangeArrowheads="1"/>
            </p:cNvPicPr>
            <p:nvPr userDrawn="1"/>
          </p:nvPicPr>
          <p:blipFill>
            <a:blip r:embed="rId2"/>
            <a:srcRect/>
            <a:stretch>
              <a:fillRect/>
            </a:stretch>
          </p:blipFill>
          <p:spPr bwMode="auto">
            <a:xfrm>
              <a:off x="8459788" y="6191250"/>
              <a:ext cx="454025" cy="454025"/>
            </a:xfrm>
            <a:prstGeom prst="rect">
              <a:avLst/>
            </a:prstGeom>
            <a:noFill/>
            <a:ln w="9525">
              <a:noFill/>
              <a:miter lim="800000"/>
              <a:headEnd/>
              <a:tailEnd/>
            </a:ln>
          </p:spPr>
        </p:pic>
      </p:grpSp>
      <p:sp>
        <p:nvSpPr>
          <p:cNvPr id="39" name="Text Placeholder 8"/>
          <p:cNvSpPr>
            <a:spLocks noGrp="1"/>
          </p:cNvSpPr>
          <p:nvPr>
            <p:ph type="body" sz="quarter" idx="10"/>
          </p:nvPr>
        </p:nvSpPr>
        <p:spPr>
          <a:xfrm>
            <a:off x="360000" y="1276350"/>
            <a:ext cx="7477125" cy="4559301"/>
          </a:xfrm>
        </p:spPr>
        <p:txBody>
          <a:bodyPr/>
          <a:lstStyle>
            <a:lvl1pPr>
              <a:spcAft>
                <a:spcPts val="0"/>
              </a:spcAft>
              <a:buFontTx/>
              <a:buNone/>
              <a:defRPr sz="4400" b="1">
                <a:solidFill>
                  <a:schemeClr val="accent1"/>
                </a:solidFill>
              </a:defRPr>
            </a:lvl1pPr>
            <a:lvl2pPr marL="0" indent="0">
              <a:lnSpc>
                <a:spcPct val="75000"/>
              </a:lnSpc>
              <a:spcAft>
                <a:spcPts val="850"/>
              </a:spcAft>
              <a:buNone/>
              <a:defRPr sz="4400" b="1">
                <a:solidFill>
                  <a:schemeClr val="bg1"/>
                </a:solidFill>
              </a:defRPr>
            </a:lvl2pPr>
            <a:lvl3pPr marL="0" indent="0">
              <a:buNone/>
              <a:defRPr sz="2200" b="1">
                <a:solidFill>
                  <a:srgbClr val="FFFFFF"/>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1" name="Footer Placeholder 3"/>
          <p:cNvSpPr>
            <a:spLocks noGrp="1"/>
          </p:cNvSpPr>
          <p:nvPr>
            <p:ph type="ftr" sz="quarter" idx="11"/>
          </p:nvPr>
        </p:nvSpPr>
        <p:spPr/>
        <p:txBody>
          <a:bodyPr/>
          <a:lstStyle>
            <a:lvl1pPr>
              <a:defRPr dirty="0"/>
            </a:lvl1pPr>
          </a:lstStyle>
          <a:p>
            <a:pPr>
              <a:defRPr/>
            </a:pPr>
            <a:r>
              <a:rPr lang="en-AU"/>
              <a:t>Presentation title  |  Presenter name</a:t>
            </a:r>
          </a:p>
        </p:txBody>
      </p:sp>
      <p:sp>
        <p:nvSpPr>
          <p:cNvPr id="12" name="Slide Number Placeholder 17"/>
          <p:cNvSpPr>
            <a:spLocks noGrp="1"/>
          </p:cNvSpPr>
          <p:nvPr>
            <p:ph type="sldNum" sz="quarter" idx="12"/>
          </p:nvPr>
        </p:nvSpPr>
        <p:spPr/>
        <p:txBody>
          <a:bodyPr/>
          <a:lstStyle>
            <a:lvl1pPr algn="r">
              <a:defRPr sz="900">
                <a:solidFill>
                  <a:schemeClr val="bg1"/>
                </a:solidFill>
              </a:defRPr>
            </a:lvl1pPr>
          </a:lstStyle>
          <a:p>
            <a:pPr>
              <a:defRPr/>
            </a:pPr>
            <a:fld id="{6F259A64-1431-494C-9BBD-D5D02986C95E}" type="slidenum">
              <a:rPr lang="en-AU"/>
              <a:pPr>
                <a:defRPr/>
              </a:pPr>
              <a:t>‹#›</a:t>
            </a:fld>
            <a:r>
              <a:rPr lang="en-AU"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emf"/><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emf"/><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1.emf"/><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525" y="6051550"/>
            <a:ext cx="9169400" cy="849313"/>
            <a:chOff x="-9525" y="6051550"/>
            <a:chExt cx="9169400" cy="849313"/>
          </a:xfrm>
        </p:grpSpPr>
        <p:sp>
          <p:nvSpPr>
            <p:cNvPr id="8"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9" name="Rectangle 6"/>
            <p:cNvSpPr>
              <a:spLocks noChangeArrowheads="1"/>
            </p:cNvSpPr>
            <p:nvPr userDrawn="1"/>
          </p:nvSpPr>
          <p:spPr bwMode="auto">
            <a:xfrm>
              <a:off x="1588" y="6367463"/>
              <a:ext cx="9142412" cy="490537"/>
            </a:xfrm>
            <a:prstGeom prst="rect">
              <a:avLst/>
            </a:prstGeom>
            <a:solidFill>
              <a:schemeClr val="accent2"/>
            </a:solidFill>
            <a:ln>
              <a:noFill/>
            </a:ln>
            <a:extLst/>
          </p:spPr>
          <p:txBody>
            <a:bodyPr/>
            <a:lstStyle/>
            <a:p>
              <a:pPr>
                <a:defRPr/>
              </a:pPr>
              <a:endParaRPr lang="en-US" dirty="0">
                <a:latin typeface="Calibri" pitchFamily="34" charset="0"/>
                <a:cs typeface="+mn-cs"/>
              </a:endParaRPr>
            </a:p>
          </p:txBody>
        </p:sp>
        <p:sp>
          <p:nvSpPr>
            <p:cNvPr id="10" name="Rectangle 7"/>
            <p:cNvSpPr>
              <a:spLocks noChangeArrowheads="1"/>
            </p:cNvSpPr>
            <p:nvPr userDrawn="1"/>
          </p:nvSpPr>
          <p:spPr bwMode="auto">
            <a:xfrm>
              <a:off x="1588" y="6367463"/>
              <a:ext cx="9142412" cy="490537"/>
            </a:xfrm>
            <a:prstGeom prst="rect">
              <a:avLst/>
            </a:prstGeom>
            <a:noFill/>
            <a:ln>
              <a:noFill/>
            </a:ln>
            <a:extLst/>
          </p:spPr>
          <p:txBody>
            <a:bodyPr/>
            <a:lstStyle/>
            <a:p>
              <a:pPr>
                <a:defRPr/>
              </a:pPr>
              <a:endParaRPr lang="en-US" dirty="0">
                <a:latin typeface="Calibri" pitchFamily="34" charset="0"/>
                <a:cs typeface="+mn-cs"/>
              </a:endParaRPr>
            </a:p>
          </p:txBody>
        </p:sp>
        <p:sp>
          <p:nvSpPr>
            <p:cNvPr id="11" name="Freeform 8"/>
            <p:cNvSpPr>
              <a:spLocks noEditPoints="1"/>
            </p:cNvSpPr>
            <p:nvPr userDrawn="1"/>
          </p:nvSpPr>
          <p:spPr bwMode="auto">
            <a:xfrm>
              <a:off x="1588" y="6065838"/>
              <a:ext cx="9142412" cy="690562"/>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rgbClr val="BFBFBF"/>
            </a:solidFill>
            <a:ln>
              <a:noFill/>
            </a:ln>
            <a:extLst/>
          </p:spPr>
          <p:txBody>
            <a:bodyPr/>
            <a:lstStyle/>
            <a:p>
              <a:pPr fontAlgn="auto">
                <a:spcBef>
                  <a:spcPts val="0"/>
                </a:spcBef>
                <a:spcAft>
                  <a:spcPts val="0"/>
                </a:spcAft>
                <a:defRPr/>
              </a:pPr>
              <a:endParaRPr lang="en-AU" dirty="0">
                <a:latin typeface="+mn-lt"/>
                <a:cs typeface="+mn-cs"/>
              </a:endParaRPr>
            </a:p>
          </p:txBody>
        </p:sp>
        <p:sp>
          <p:nvSpPr>
            <p:cNvPr id="12" name="Freeform 9"/>
            <p:cNvSpPr>
              <a:spLocks noEditPoints="1"/>
            </p:cNvSpPr>
            <p:nvPr userDrawn="1"/>
          </p:nvSpPr>
          <p:spPr bwMode="auto">
            <a:xfrm>
              <a:off x="1588" y="6367463"/>
              <a:ext cx="9142412" cy="388937"/>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10"/>
            <p:cNvSpPr>
              <a:spLocks/>
            </p:cNvSpPr>
            <p:nvPr userDrawn="1"/>
          </p:nvSpPr>
          <p:spPr bwMode="auto">
            <a:xfrm>
              <a:off x="1588" y="6110288"/>
              <a:ext cx="789146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11"/>
            <p:cNvSpPr>
              <a:spLocks/>
            </p:cNvSpPr>
            <p:nvPr userDrawn="1"/>
          </p:nvSpPr>
          <p:spPr bwMode="auto">
            <a:xfrm>
              <a:off x="7893050" y="6110288"/>
              <a:ext cx="1250950" cy="601662"/>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rgbClr val="F7F7F7"/>
            </a:solidFill>
            <a:ln>
              <a:noFill/>
            </a:ln>
            <a:extLst/>
          </p:spPr>
          <p:txBody>
            <a:bodyPr/>
            <a:lstStyle/>
            <a:p>
              <a:pPr fontAlgn="auto">
                <a:spcBef>
                  <a:spcPts val="0"/>
                </a:spcBef>
                <a:spcAft>
                  <a:spcPts val="0"/>
                </a:spcAft>
                <a:defRPr/>
              </a:pPr>
              <a:endParaRPr lang="en-AU" dirty="0">
                <a:latin typeface="+mn-lt"/>
                <a:cs typeface="+mn-cs"/>
              </a:endParaRPr>
            </a:p>
          </p:txBody>
        </p:sp>
        <p:sp>
          <p:nvSpPr>
            <p:cNvPr id="15" name="AutoShape 81"/>
            <p:cNvSpPr>
              <a:spLocks noChangeAspect="1" noChangeArrowheads="1" noTextEdit="1"/>
            </p:cNvSpPr>
            <p:nvPr/>
          </p:nvSpPr>
          <p:spPr bwMode="auto">
            <a:xfrm>
              <a:off x="-9525" y="60515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16" name="Rectangle 84"/>
            <p:cNvSpPr>
              <a:spLocks noChangeArrowheads="1"/>
            </p:cNvSpPr>
            <p:nvPr/>
          </p:nvSpPr>
          <p:spPr bwMode="auto">
            <a:xfrm>
              <a:off x="-9525" y="6356350"/>
              <a:ext cx="9167813"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pic>
          <p:nvPicPr>
            <p:cNvPr id="1044" name="Picture 78"/>
            <p:cNvPicPr>
              <a:picLocks noChangeAspect="1" noChangeArrowheads="1"/>
            </p:cNvPicPr>
            <p:nvPr/>
          </p:nvPicPr>
          <p:blipFill>
            <a:blip r:embed="rId11"/>
            <a:srcRect/>
            <a:stretch>
              <a:fillRect/>
            </a:stretch>
          </p:blipFill>
          <p:spPr bwMode="auto">
            <a:xfrm>
              <a:off x="8459788" y="6191250"/>
              <a:ext cx="454025" cy="454025"/>
            </a:xfrm>
            <a:prstGeom prst="rect">
              <a:avLst/>
            </a:prstGeom>
            <a:noFill/>
            <a:ln w="9525">
              <a:noFill/>
              <a:miter lim="800000"/>
              <a:headEnd/>
              <a:tailEnd/>
            </a:ln>
          </p:spPr>
        </p:pic>
      </p:grpSp>
      <p:sp>
        <p:nvSpPr>
          <p:cNvPr id="1027" name="Title Placeholder 1"/>
          <p:cNvSpPr>
            <a:spLocks noGrp="1"/>
          </p:cNvSpPr>
          <p:nvPr>
            <p:ph type="title"/>
          </p:nvPr>
        </p:nvSpPr>
        <p:spPr bwMode="auto">
          <a:xfrm>
            <a:off x="358775" y="274638"/>
            <a:ext cx="8461375" cy="852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8" name="Text Placeholder 2"/>
          <p:cNvSpPr>
            <a:spLocks noGrp="1"/>
          </p:cNvSpPr>
          <p:nvPr>
            <p:ph type="body" idx="1"/>
          </p:nvPr>
        </p:nvSpPr>
        <p:spPr bwMode="auto">
          <a:xfrm>
            <a:off x="358775" y="1268413"/>
            <a:ext cx="8461375" cy="4573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5" name="Footer Placeholder 4"/>
          <p:cNvSpPr>
            <a:spLocks noGrp="1"/>
          </p:cNvSpPr>
          <p:nvPr>
            <p:ph type="ftr" sz="quarter" idx="3"/>
          </p:nvPr>
        </p:nvSpPr>
        <p:spPr>
          <a:xfrm>
            <a:off x="677863" y="6503988"/>
            <a:ext cx="6083300" cy="123825"/>
          </a:xfrm>
          <a:prstGeom prst="rect">
            <a:avLst/>
          </a:prstGeom>
        </p:spPr>
        <p:txBody>
          <a:bodyPr vert="horz" wrap="square" lIns="0" tIns="0" rIns="0" bIns="0" numCol="1" anchor="ctr" anchorCtr="0" compatLnSpc="1">
            <a:prstTxWarp prst="textNoShape">
              <a:avLst/>
            </a:prstTxWarp>
          </a:bodyPr>
          <a:lstStyle>
            <a:lvl1pPr>
              <a:defRPr sz="900" dirty="0">
                <a:solidFill>
                  <a:srgbClr val="FFFFFF"/>
                </a:solidFill>
                <a:latin typeface="Calibri" pitchFamily="34" charset="0"/>
                <a:cs typeface="+mn-cs"/>
              </a:defRPr>
            </a:lvl1pPr>
          </a:lstStyle>
          <a:p>
            <a:pPr>
              <a:defRPr/>
            </a:pPr>
            <a:r>
              <a:rPr lang="en-AU"/>
              <a:t>Presentation title  |  Presenter name</a:t>
            </a:r>
          </a:p>
        </p:txBody>
      </p:sp>
      <p:sp>
        <p:nvSpPr>
          <p:cNvPr id="18" name="Slide Number Placeholder 17"/>
          <p:cNvSpPr>
            <a:spLocks noGrp="1"/>
          </p:cNvSpPr>
          <p:nvPr>
            <p:ph type="sldNum" sz="quarter" idx="4"/>
          </p:nvPr>
        </p:nvSpPr>
        <p:spPr>
          <a:xfrm>
            <a:off x="330200" y="6503988"/>
            <a:ext cx="288925" cy="127000"/>
          </a:xfrm>
          <a:prstGeom prst="rect">
            <a:avLst/>
          </a:prstGeom>
        </p:spPr>
        <p:txBody>
          <a:bodyPr vert="horz" lIns="0" tIns="0" rIns="0" bIns="0" rtlCol="0" anchor="ctr"/>
          <a:lstStyle>
            <a:lvl1pPr algn="r" fontAlgn="auto">
              <a:spcBef>
                <a:spcPts val="0"/>
              </a:spcBef>
              <a:spcAft>
                <a:spcPts val="0"/>
              </a:spcAft>
              <a:defRPr sz="900">
                <a:solidFill>
                  <a:schemeClr val="bg1"/>
                </a:solidFill>
                <a:latin typeface="+mn-lt"/>
                <a:cs typeface="+mn-cs"/>
              </a:defRPr>
            </a:lvl1pPr>
          </a:lstStyle>
          <a:p>
            <a:pPr>
              <a:defRPr/>
            </a:pPr>
            <a:fld id="{F2E3A5BB-9A18-424E-8857-260B7B37E460}" type="slidenum">
              <a:rPr lang="en-AU"/>
              <a:pPr>
                <a:defRPr/>
              </a:pPr>
              <a:t>‹#›</a:t>
            </a:fld>
            <a:r>
              <a:rPr lang="en-AU" dirty="0"/>
              <a:t>  |</a:t>
            </a:r>
          </a:p>
        </p:txBody>
      </p:sp>
      <p:sp>
        <p:nvSpPr>
          <p:cNvPr id="36"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38" name="Rectangle 7"/>
          <p:cNvSpPr>
            <a:spLocks noChangeArrowheads="1"/>
          </p:cNvSpPr>
          <p:nvPr/>
        </p:nvSpPr>
        <p:spPr bwMode="auto">
          <a:xfrm>
            <a:off x="12700" y="3636963"/>
            <a:ext cx="9142413" cy="490537"/>
          </a:xfrm>
          <a:prstGeom prst="rect">
            <a:avLst/>
          </a:prstGeom>
          <a:noFill/>
          <a:ln>
            <a:noFill/>
          </a:ln>
          <a:extLst/>
        </p:spPr>
        <p:txBody>
          <a:bodyPr/>
          <a:lstStyle/>
          <a:p>
            <a:pPr>
              <a:defRPr/>
            </a:pPr>
            <a:endParaRPr lang="en-US" dirty="0">
              <a:latin typeface="Calibri" pitchFamily="34" charset="0"/>
              <a:cs typeface="+mn-cs"/>
            </a:endParaRPr>
          </a:p>
        </p:txBody>
      </p:sp>
      <p:sp>
        <p:nvSpPr>
          <p:cNvPr id="43"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44" name="Rectangle 84"/>
          <p:cNvSpPr>
            <a:spLocks noChangeArrowheads="1"/>
          </p:cNvSpPr>
          <p:nvPr/>
        </p:nvSpPr>
        <p:spPr bwMode="auto">
          <a:xfrm>
            <a:off x="1588" y="3625850"/>
            <a:ext cx="9167812"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05" r:id="rId1"/>
    <p:sldLayoutId id="2147483674" r:id="rId2"/>
    <p:sldLayoutId id="2147483673" r:id="rId3"/>
    <p:sldLayoutId id="2147483672" r:id="rId4"/>
    <p:sldLayoutId id="2147483671" r:id="rId5"/>
    <p:sldLayoutId id="2147483670" r:id="rId6"/>
    <p:sldLayoutId id="2147483669" r:id="rId7"/>
    <p:sldLayoutId id="2147483668" r:id="rId8"/>
    <p:sldLayoutId id="2147483706" r:id="rId9"/>
  </p:sldLayoutIdLst>
  <p:timing>
    <p:tnLst>
      <p:par>
        <p:cTn id="1" dur="indefinite" restart="never" nodeType="tmRoot"/>
      </p:par>
    </p:tnLst>
  </p:timing>
  <p:hf hdr="0" dt="0"/>
  <p:txStyles>
    <p:titleStyle>
      <a:lvl1pPr algn="l" rtl="0" fontAlgn="base">
        <a:spcBef>
          <a:spcPct val="0"/>
        </a:spcBef>
        <a:spcAft>
          <a:spcPct val="0"/>
        </a:spcAft>
        <a:defRPr sz="3600" b="1" kern="1200">
          <a:solidFill>
            <a:schemeClr val="accent2"/>
          </a:solidFill>
          <a:latin typeface="+mj-lt"/>
          <a:ea typeface="+mj-ea"/>
          <a:cs typeface="+mj-cs"/>
        </a:defRPr>
      </a:lvl1pPr>
      <a:lvl2pPr algn="l" rtl="0" fontAlgn="base">
        <a:spcBef>
          <a:spcPct val="0"/>
        </a:spcBef>
        <a:spcAft>
          <a:spcPct val="0"/>
        </a:spcAft>
        <a:defRPr sz="3600" b="1">
          <a:solidFill>
            <a:schemeClr val="accent2"/>
          </a:solidFill>
          <a:latin typeface="Calibri" pitchFamily="34" charset="0"/>
        </a:defRPr>
      </a:lvl2pPr>
      <a:lvl3pPr algn="l" rtl="0" fontAlgn="base">
        <a:spcBef>
          <a:spcPct val="0"/>
        </a:spcBef>
        <a:spcAft>
          <a:spcPct val="0"/>
        </a:spcAft>
        <a:defRPr sz="3600" b="1">
          <a:solidFill>
            <a:schemeClr val="accent2"/>
          </a:solidFill>
          <a:latin typeface="Calibri" pitchFamily="34" charset="0"/>
        </a:defRPr>
      </a:lvl3pPr>
      <a:lvl4pPr algn="l" rtl="0" fontAlgn="base">
        <a:spcBef>
          <a:spcPct val="0"/>
        </a:spcBef>
        <a:spcAft>
          <a:spcPct val="0"/>
        </a:spcAft>
        <a:defRPr sz="3600" b="1">
          <a:solidFill>
            <a:schemeClr val="accent2"/>
          </a:solidFill>
          <a:latin typeface="Calibri" pitchFamily="34" charset="0"/>
        </a:defRPr>
      </a:lvl4pPr>
      <a:lvl5pPr algn="l" rtl="0" fontAlgn="base">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215900" indent="-215900" algn="l" rtl="0" fontAlgn="base">
        <a:lnSpc>
          <a:spcPct val="90000"/>
        </a:lnSpc>
        <a:spcBef>
          <a:spcPts val="600"/>
        </a:spcBef>
        <a:spcAft>
          <a:spcPct val="0"/>
        </a:spcAft>
        <a:buFont typeface="Arial" charset="0"/>
        <a:buChar char="•"/>
        <a:defRPr sz="2400" kern="1200">
          <a:solidFill>
            <a:schemeClr val="tx1"/>
          </a:solidFill>
          <a:latin typeface="+mn-lt"/>
          <a:ea typeface="+mn-ea"/>
          <a:cs typeface="+mn-cs"/>
        </a:defRPr>
      </a:lvl1pPr>
      <a:lvl2pPr marL="431800" indent="-215900" algn="l" rtl="0" fontAlgn="base">
        <a:lnSpc>
          <a:spcPct val="90000"/>
        </a:lnSpc>
        <a:spcBef>
          <a:spcPts val="600"/>
        </a:spcBef>
        <a:spcAft>
          <a:spcPct val="0"/>
        </a:spcAft>
        <a:buFont typeface="Calibri" pitchFamily="34" charset="0"/>
        <a:buChar char="•"/>
        <a:defRPr sz="2000" kern="1200">
          <a:solidFill>
            <a:schemeClr val="tx1"/>
          </a:solidFill>
          <a:latin typeface="+mn-lt"/>
          <a:ea typeface="+mn-ea"/>
          <a:cs typeface="+mn-cs"/>
        </a:defRPr>
      </a:lvl2pPr>
      <a:lvl3pPr marL="647700" indent="-215900" algn="l" rtl="0" fontAlgn="base">
        <a:lnSpc>
          <a:spcPct val="90000"/>
        </a:lnSpc>
        <a:spcBef>
          <a:spcPts val="600"/>
        </a:spcBef>
        <a:spcAft>
          <a:spcPct val="0"/>
        </a:spcAft>
        <a:buFont typeface="Calibri" pitchFamily="34" charset="0"/>
        <a:buChar char="–"/>
        <a:defRPr sz="2000" kern="1200">
          <a:solidFill>
            <a:schemeClr val="tx1"/>
          </a:solidFill>
          <a:latin typeface="+mn-lt"/>
          <a:ea typeface="+mn-ea"/>
          <a:cs typeface="+mn-cs"/>
        </a:defRPr>
      </a:lvl3pPr>
      <a:lvl4pPr marL="863600" indent="-215900" algn="l" rtl="0" fontAlgn="base">
        <a:lnSpc>
          <a:spcPct val="90000"/>
        </a:lnSpc>
        <a:spcBef>
          <a:spcPts val="600"/>
        </a:spcBef>
        <a:spcAft>
          <a:spcPct val="0"/>
        </a:spcAft>
        <a:buFont typeface="Calibri" pitchFamily="34" charset="0"/>
        <a:buChar char="–"/>
        <a:defRPr sz="2000" kern="1200">
          <a:solidFill>
            <a:schemeClr val="tx1"/>
          </a:solidFill>
          <a:latin typeface="+mn-lt"/>
          <a:ea typeface="+mn-ea"/>
          <a:cs typeface="+mn-cs"/>
        </a:defRPr>
      </a:lvl4pPr>
      <a:lvl5pPr marL="1079500" indent="-215900" algn="l" rtl="0" fontAlgn="base">
        <a:lnSpc>
          <a:spcPct val="90000"/>
        </a:lnSpc>
        <a:spcBef>
          <a:spcPts val="600"/>
        </a:spcBef>
        <a:spcAft>
          <a:spcPct val="0"/>
        </a:spcAft>
        <a:buFont typeface="Calibri" pitchFamily="34" charset="0"/>
        <a:buChar char="•"/>
        <a:defRPr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66" name="Group 6"/>
          <p:cNvGrpSpPr>
            <a:grpSpLocks/>
          </p:cNvGrpSpPr>
          <p:nvPr/>
        </p:nvGrpSpPr>
        <p:grpSpPr bwMode="auto">
          <a:xfrm>
            <a:off x="-9525" y="6051550"/>
            <a:ext cx="9169400" cy="849313"/>
            <a:chOff x="-9525" y="6051550"/>
            <a:chExt cx="9169400" cy="849313"/>
          </a:xfrm>
        </p:grpSpPr>
        <p:sp>
          <p:nvSpPr>
            <p:cNvPr id="8"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9" name="Rectangle 6"/>
            <p:cNvSpPr>
              <a:spLocks noChangeArrowheads="1"/>
            </p:cNvSpPr>
            <p:nvPr userDrawn="1"/>
          </p:nvSpPr>
          <p:spPr bwMode="auto">
            <a:xfrm>
              <a:off x="1588" y="6367463"/>
              <a:ext cx="9142412" cy="490537"/>
            </a:xfrm>
            <a:prstGeom prst="rect">
              <a:avLst/>
            </a:prstGeom>
            <a:solidFill>
              <a:schemeClr val="accent2"/>
            </a:solidFill>
            <a:ln>
              <a:noFill/>
            </a:ln>
            <a:extLst/>
          </p:spPr>
          <p:txBody>
            <a:bodyPr/>
            <a:lstStyle/>
            <a:p>
              <a:pPr>
                <a:defRPr/>
              </a:pPr>
              <a:endParaRPr lang="en-US" dirty="0">
                <a:latin typeface="Calibri" pitchFamily="34" charset="0"/>
                <a:cs typeface="+mn-cs"/>
              </a:endParaRPr>
            </a:p>
          </p:txBody>
        </p:sp>
        <p:sp>
          <p:nvSpPr>
            <p:cNvPr id="10" name="Rectangle 7"/>
            <p:cNvSpPr>
              <a:spLocks noChangeArrowheads="1"/>
            </p:cNvSpPr>
            <p:nvPr userDrawn="1"/>
          </p:nvSpPr>
          <p:spPr bwMode="auto">
            <a:xfrm>
              <a:off x="1588" y="6367463"/>
              <a:ext cx="9142412" cy="490537"/>
            </a:xfrm>
            <a:prstGeom prst="rect">
              <a:avLst/>
            </a:prstGeom>
            <a:noFill/>
            <a:ln>
              <a:noFill/>
            </a:ln>
            <a:extLst/>
          </p:spPr>
          <p:txBody>
            <a:bodyPr/>
            <a:lstStyle/>
            <a:p>
              <a:pPr>
                <a:defRPr/>
              </a:pPr>
              <a:endParaRPr lang="en-US" dirty="0">
                <a:latin typeface="Calibri" pitchFamily="34" charset="0"/>
                <a:cs typeface="+mn-cs"/>
              </a:endParaRPr>
            </a:p>
          </p:txBody>
        </p:sp>
        <p:sp>
          <p:nvSpPr>
            <p:cNvPr id="11" name="Freeform 8"/>
            <p:cNvSpPr>
              <a:spLocks noEditPoints="1"/>
            </p:cNvSpPr>
            <p:nvPr userDrawn="1"/>
          </p:nvSpPr>
          <p:spPr bwMode="auto">
            <a:xfrm>
              <a:off x="1588" y="6065838"/>
              <a:ext cx="9142412" cy="690562"/>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rgbClr val="BFBFBF"/>
            </a:solidFill>
            <a:ln>
              <a:noFill/>
            </a:ln>
            <a:extLst/>
          </p:spPr>
          <p:txBody>
            <a:bodyPr/>
            <a:lstStyle/>
            <a:p>
              <a:pPr fontAlgn="auto">
                <a:spcBef>
                  <a:spcPts val="0"/>
                </a:spcBef>
                <a:spcAft>
                  <a:spcPts val="0"/>
                </a:spcAft>
                <a:defRPr/>
              </a:pPr>
              <a:endParaRPr lang="en-AU" dirty="0">
                <a:latin typeface="+mn-lt"/>
                <a:cs typeface="+mn-cs"/>
              </a:endParaRPr>
            </a:p>
          </p:txBody>
        </p:sp>
        <p:sp>
          <p:nvSpPr>
            <p:cNvPr id="12" name="Freeform 9"/>
            <p:cNvSpPr>
              <a:spLocks noEditPoints="1"/>
            </p:cNvSpPr>
            <p:nvPr userDrawn="1"/>
          </p:nvSpPr>
          <p:spPr bwMode="auto">
            <a:xfrm>
              <a:off x="1588" y="6367463"/>
              <a:ext cx="9142412" cy="388937"/>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10"/>
            <p:cNvSpPr>
              <a:spLocks/>
            </p:cNvSpPr>
            <p:nvPr userDrawn="1"/>
          </p:nvSpPr>
          <p:spPr bwMode="auto">
            <a:xfrm>
              <a:off x="1588" y="6110288"/>
              <a:ext cx="789146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11"/>
            <p:cNvSpPr>
              <a:spLocks/>
            </p:cNvSpPr>
            <p:nvPr userDrawn="1"/>
          </p:nvSpPr>
          <p:spPr bwMode="auto">
            <a:xfrm>
              <a:off x="7893050" y="6110288"/>
              <a:ext cx="1250950" cy="601662"/>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rgbClr val="F7F7F7"/>
            </a:solidFill>
            <a:ln>
              <a:noFill/>
            </a:ln>
            <a:extLst/>
          </p:spPr>
          <p:txBody>
            <a:bodyPr/>
            <a:lstStyle/>
            <a:p>
              <a:pPr fontAlgn="auto">
                <a:spcBef>
                  <a:spcPts val="0"/>
                </a:spcBef>
                <a:spcAft>
                  <a:spcPts val="0"/>
                </a:spcAft>
                <a:defRPr/>
              </a:pPr>
              <a:endParaRPr lang="en-AU" dirty="0">
                <a:latin typeface="+mn-lt"/>
                <a:cs typeface="+mn-cs"/>
              </a:endParaRPr>
            </a:p>
          </p:txBody>
        </p:sp>
        <p:sp>
          <p:nvSpPr>
            <p:cNvPr id="15" name="AutoShape 81"/>
            <p:cNvSpPr>
              <a:spLocks noChangeAspect="1" noChangeArrowheads="1" noTextEdit="1"/>
            </p:cNvSpPr>
            <p:nvPr/>
          </p:nvSpPr>
          <p:spPr bwMode="auto">
            <a:xfrm>
              <a:off x="-9525" y="60515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16" name="Rectangle 84"/>
            <p:cNvSpPr>
              <a:spLocks noChangeArrowheads="1"/>
            </p:cNvSpPr>
            <p:nvPr/>
          </p:nvSpPr>
          <p:spPr bwMode="auto">
            <a:xfrm>
              <a:off x="-9525" y="6356350"/>
              <a:ext cx="9167813"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pic>
          <p:nvPicPr>
            <p:cNvPr id="11284" name="Picture 78"/>
            <p:cNvPicPr>
              <a:picLocks noChangeAspect="1" noChangeArrowheads="1"/>
            </p:cNvPicPr>
            <p:nvPr/>
          </p:nvPicPr>
          <p:blipFill>
            <a:blip r:embed="rId13"/>
            <a:srcRect/>
            <a:stretch>
              <a:fillRect/>
            </a:stretch>
          </p:blipFill>
          <p:spPr bwMode="auto">
            <a:xfrm>
              <a:off x="8459788" y="6191250"/>
              <a:ext cx="454025" cy="454025"/>
            </a:xfrm>
            <a:prstGeom prst="rect">
              <a:avLst/>
            </a:prstGeom>
            <a:noFill/>
            <a:ln w="9525">
              <a:noFill/>
              <a:miter lim="800000"/>
              <a:headEnd/>
              <a:tailEnd/>
            </a:ln>
          </p:spPr>
        </p:pic>
      </p:grpSp>
      <p:sp>
        <p:nvSpPr>
          <p:cNvPr id="11267" name="Title Placeholder 1"/>
          <p:cNvSpPr>
            <a:spLocks noGrp="1"/>
          </p:cNvSpPr>
          <p:nvPr>
            <p:ph type="title"/>
          </p:nvPr>
        </p:nvSpPr>
        <p:spPr bwMode="auto">
          <a:xfrm>
            <a:off x="358775" y="274638"/>
            <a:ext cx="8461375" cy="852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11268" name="Text Placeholder 2"/>
          <p:cNvSpPr>
            <a:spLocks noGrp="1"/>
          </p:cNvSpPr>
          <p:nvPr>
            <p:ph type="body" idx="1"/>
          </p:nvPr>
        </p:nvSpPr>
        <p:spPr bwMode="auto">
          <a:xfrm>
            <a:off x="358775" y="1268413"/>
            <a:ext cx="8461375" cy="4573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 name="Footer Placeholder 4"/>
          <p:cNvSpPr>
            <a:spLocks noGrp="1"/>
          </p:cNvSpPr>
          <p:nvPr>
            <p:ph type="ftr" sz="quarter" idx="3"/>
          </p:nvPr>
        </p:nvSpPr>
        <p:spPr>
          <a:xfrm>
            <a:off x="677863" y="6503988"/>
            <a:ext cx="6083300" cy="123825"/>
          </a:xfrm>
          <a:prstGeom prst="rect">
            <a:avLst/>
          </a:prstGeom>
        </p:spPr>
        <p:txBody>
          <a:bodyPr vert="horz" wrap="square" lIns="0" tIns="0" rIns="0" bIns="0" numCol="1" anchor="ctr" anchorCtr="0" compatLnSpc="1">
            <a:prstTxWarp prst="textNoShape">
              <a:avLst/>
            </a:prstTxWarp>
          </a:bodyPr>
          <a:lstStyle>
            <a:lvl1pPr>
              <a:defRPr sz="900" dirty="0">
                <a:solidFill>
                  <a:srgbClr val="FFFFFF"/>
                </a:solidFill>
                <a:latin typeface="+mn-lt"/>
                <a:cs typeface="+mn-cs"/>
              </a:defRPr>
            </a:lvl1pPr>
          </a:lstStyle>
          <a:p>
            <a:pPr>
              <a:defRPr/>
            </a:pPr>
            <a:r>
              <a:rPr lang="en-AU"/>
              <a:t>Presentation title  |  Presenter name</a:t>
            </a:r>
          </a:p>
        </p:txBody>
      </p:sp>
      <p:sp>
        <p:nvSpPr>
          <p:cNvPr id="18" name="Slide Number Placeholder 17"/>
          <p:cNvSpPr>
            <a:spLocks noGrp="1"/>
          </p:cNvSpPr>
          <p:nvPr>
            <p:ph type="sldNum" sz="quarter" idx="4"/>
          </p:nvPr>
        </p:nvSpPr>
        <p:spPr>
          <a:xfrm>
            <a:off x="330200" y="6503988"/>
            <a:ext cx="288925" cy="127000"/>
          </a:xfrm>
          <a:prstGeom prst="rect">
            <a:avLst/>
          </a:prstGeom>
        </p:spPr>
        <p:txBody>
          <a:bodyPr vert="horz" lIns="0" tIns="0" rIns="0" bIns="0" rtlCol="0" anchor="ctr"/>
          <a:lstStyle>
            <a:lvl1pPr algn="r" fontAlgn="auto">
              <a:spcBef>
                <a:spcPts val="0"/>
              </a:spcBef>
              <a:spcAft>
                <a:spcPts val="0"/>
              </a:spcAft>
              <a:defRPr sz="900">
                <a:solidFill>
                  <a:schemeClr val="bg1"/>
                </a:solidFill>
                <a:latin typeface="+mn-lt"/>
                <a:cs typeface="+mn-cs"/>
              </a:defRPr>
            </a:lvl1pPr>
          </a:lstStyle>
          <a:p>
            <a:pPr>
              <a:defRPr/>
            </a:pPr>
            <a:fld id="{86A59DF0-39DD-4295-A84E-63036028D267}" type="slidenum">
              <a:rPr lang="en-AU"/>
              <a:pPr>
                <a:defRPr/>
              </a:pPr>
              <a:t>‹#›</a:t>
            </a:fld>
            <a:r>
              <a:rPr lang="en-AU" dirty="0"/>
              <a:t>  |</a:t>
            </a:r>
          </a:p>
        </p:txBody>
      </p:sp>
      <p:sp>
        <p:nvSpPr>
          <p:cNvPr id="36"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38" name="Rectangle 7"/>
          <p:cNvSpPr>
            <a:spLocks noChangeArrowheads="1"/>
          </p:cNvSpPr>
          <p:nvPr/>
        </p:nvSpPr>
        <p:spPr bwMode="auto">
          <a:xfrm>
            <a:off x="12700" y="3636963"/>
            <a:ext cx="9142413" cy="490537"/>
          </a:xfrm>
          <a:prstGeom prst="rect">
            <a:avLst/>
          </a:prstGeom>
          <a:noFill/>
          <a:ln>
            <a:noFill/>
          </a:ln>
          <a:extLst/>
        </p:spPr>
        <p:txBody>
          <a:bodyPr/>
          <a:lstStyle/>
          <a:p>
            <a:pPr>
              <a:defRPr/>
            </a:pPr>
            <a:endParaRPr lang="en-US" dirty="0">
              <a:latin typeface="Calibri" pitchFamily="34" charset="0"/>
              <a:cs typeface="+mn-cs"/>
            </a:endParaRPr>
          </a:p>
        </p:txBody>
      </p:sp>
      <p:sp>
        <p:nvSpPr>
          <p:cNvPr id="43"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44" name="Rectangle 84"/>
          <p:cNvSpPr>
            <a:spLocks noChangeArrowheads="1"/>
          </p:cNvSpPr>
          <p:nvPr/>
        </p:nvSpPr>
        <p:spPr bwMode="auto">
          <a:xfrm>
            <a:off x="1588" y="3625850"/>
            <a:ext cx="9167812"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07"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iming>
    <p:tnLst>
      <p:par>
        <p:cTn id="1" dur="indefinite" restart="never" nodeType="tmRoot"/>
      </p:par>
    </p:tnLst>
  </p:timing>
  <p:hf hdr="0" dt="0"/>
  <p:txStyles>
    <p:titleStyle>
      <a:lvl1pPr algn="l" rtl="0" eaLnBrk="0" fontAlgn="base" hangingPunct="0">
        <a:spcBef>
          <a:spcPct val="0"/>
        </a:spcBef>
        <a:spcAft>
          <a:spcPct val="0"/>
        </a:spcAft>
        <a:defRPr sz="3600" b="1">
          <a:solidFill>
            <a:schemeClr val="accent2"/>
          </a:solidFill>
          <a:latin typeface="+mj-lt"/>
          <a:ea typeface="+mj-ea"/>
          <a:cs typeface="+mj-cs"/>
        </a:defRPr>
      </a:lvl1pPr>
      <a:lvl2pPr algn="l" rtl="0" eaLnBrk="0" fontAlgn="base" hangingPunct="0">
        <a:spcBef>
          <a:spcPct val="0"/>
        </a:spcBef>
        <a:spcAft>
          <a:spcPct val="0"/>
        </a:spcAft>
        <a:defRPr sz="3600" b="1">
          <a:solidFill>
            <a:schemeClr val="accent2"/>
          </a:solidFill>
          <a:latin typeface="Calibri" pitchFamily="34" charset="0"/>
        </a:defRPr>
      </a:lvl2pPr>
      <a:lvl3pPr algn="l" rtl="0" eaLnBrk="0" fontAlgn="base" hangingPunct="0">
        <a:spcBef>
          <a:spcPct val="0"/>
        </a:spcBef>
        <a:spcAft>
          <a:spcPct val="0"/>
        </a:spcAft>
        <a:defRPr sz="3600" b="1">
          <a:solidFill>
            <a:schemeClr val="accent2"/>
          </a:solidFill>
          <a:latin typeface="Calibri" pitchFamily="34" charset="0"/>
        </a:defRPr>
      </a:lvl3pPr>
      <a:lvl4pPr algn="l" rtl="0" eaLnBrk="0" fontAlgn="base" hangingPunct="0">
        <a:spcBef>
          <a:spcPct val="0"/>
        </a:spcBef>
        <a:spcAft>
          <a:spcPct val="0"/>
        </a:spcAft>
        <a:defRPr sz="3600" b="1">
          <a:solidFill>
            <a:schemeClr val="accent2"/>
          </a:solidFill>
          <a:latin typeface="Calibri" pitchFamily="34" charset="0"/>
        </a:defRPr>
      </a:lvl4pPr>
      <a:lvl5pPr algn="l" rtl="0" eaLnBrk="0" fontAlgn="base" hangingPunct="0">
        <a:spcBef>
          <a:spcPct val="0"/>
        </a:spcBef>
        <a:spcAft>
          <a:spcPct val="0"/>
        </a:spcAft>
        <a:defRPr sz="3600" b="1">
          <a:solidFill>
            <a:schemeClr val="accent2"/>
          </a:solidFill>
          <a:latin typeface="Calibri" pitchFamily="34" charset="0"/>
        </a:defRPr>
      </a:lvl5pPr>
      <a:lvl6pPr marL="457200" algn="l" rtl="0" fontAlgn="base">
        <a:spcBef>
          <a:spcPct val="0"/>
        </a:spcBef>
        <a:spcAft>
          <a:spcPct val="0"/>
        </a:spcAft>
        <a:defRPr sz="3600" b="1">
          <a:solidFill>
            <a:schemeClr val="accent2"/>
          </a:solidFill>
          <a:latin typeface="Calibri" pitchFamily="34" charset="0"/>
        </a:defRPr>
      </a:lvl6pPr>
      <a:lvl7pPr marL="914400" algn="l" rtl="0" fontAlgn="base">
        <a:spcBef>
          <a:spcPct val="0"/>
        </a:spcBef>
        <a:spcAft>
          <a:spcPct val="0"/>
        </a:spcAft>
        <a:defRPr sz="3600" b="1">
          <a:solidFill>
            <a:schemeClr val="accent2"/>
          </a:solidFill>
          <a:latin typeface="Calibri" pitchFamily="34" charset="0"/>
        </a:defRPr>
      </a:lvl7pPr>
      <a:lvl8pPr marL="1371600" algn="l" rtl="0" fontAlgn="base">
        <a:spcBef>
          <a:spcPct val="0"/>
        </a:spcBef>
        <a:spcAft>
          <a:spcPct val="0"/>
        </a:spcAft>
        <a:defRPr sz="3600" b="1">
          <a:solidFill>
            <a:schemeClr val="accent2"/>
          </a:solidFill>
          <a:latin typeface="Calibri" pitchFamily="34" charset="0"/>
        </a:defRPr>
      </a:lvl8pPr>
      <a:lvl9pPr marL="1828800" algn="l" rtl="0" fontAlgn="base">
        <a:spcBef>
          <a:spcPct val="0"/>
        </a:spcBef>
        <a:spcAft>
          <a:spcPct val="0"/>
        </a:spcAft>
        <a:defRPr sz="3600" b="1">
          <a:solidFill>
            <a:schemeClr val="accent2"/>
          </a:solidFill>
          <a:latin typeface="Calibri" pitchFamily="34" charset="0"/>
        </a:defRPr>
      </a:lvl9pPr>
    </p:titleStyle>
    <p:bodyStyle>
      <a:lvl1pPr marL="215900" indent="-215900" algn="l" rtl="0" eaLnBrk="0" fontAlgn="base" hangingPunct="0">
        <a:lnSpc>
          <a:spcPct val="90000"/>
        </a:lnSpc>
        <a:spcBef>
          <a:spcPts val="600"/>
        </a:spcBef>
        <a:spcAft>
          <a:spcPct val="0"/>
        </a:spcAft>
        <a:buFont typeface="Arial" charset="0"/>
        <a:buChar char="•"/>
        <a:defRPr sz="2400">
          <a:solidFill>
            <a:schemeClr val="tx1"/>
          </a:solidFill>
          <a:latin typeface="+mn-lt"/>
          <a:ea typeface="+mn-ea"/>
          <a:cs typeface="+mn-cs"/>
        </a:defRPr>
      </a:lvl1pPr>
      <a:lvl2pPr marL="4318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2pPr>
      <a:lvl3pPr marL="6477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3pPr>
      <a:lvl4pPr marL="8636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4pPr>
      <a:lvl5pPr marL="1079500" indent="-215900" algn="l" rtl="0" eaLnBrk="0" fontAlgn="base" hangingPunct="0">
        <a:lnSpc>
          <a:spcPct val="90000"/>
        </a:lnSpc>
        <a:spcBef>
          <a:spcPts val="600"/>
        </a:spcBef>
        <a:spcAft>
          <a:spcPct val="0"/>
        </a:spcAft>
        <a:buFont typeface="Calibri" pitchFamily="34" charset="0"/>
        <a:buChar char="•"/>
        <a:defRPr>
          <a:solidFill>
            <a:schemeClr val="accent2"/>
          </a:solidFill>
          <a:latin typeface="+mn-lt"/>
        </a:defRPr>
      </a:lvl5pPr>
      <a:lvl6pPr marL="1536700" indent="-215900" algn="l" rtl="0" fontAlgn="base">
        <a:lnSpc>
          <a:spcPct val="90000"/>
        </a:lnSpc>
        <a:spcBef>
          <a:spcPts val="600"/>
        </a:spcBef>
        <a:spcAft>
          <a:spcPct val="0"/>
        </a:spcAft>
        <a:buFont typeface="Calibri" pitchFamily="34" charset="0"/>
        <a:buChar char="•"/>
        <a:defRPr>
          <a:solidFill>
            <a:schemeClr val="accent2"/>
          </a:solidFill>
          <a:latin typeface="+mn-lt"/>
        </a:defRPr>
      </a:lvl6pPr>
      <a:lvl7pPr marL="1993900" indent="-215900" algn="l" rtl="0" fontAlgn="base">
        <a:lnSpc>
          <a:spcPct val="90000"/>
        </a:lnSpc>
        <a:spcBef>
          <a:spcPts val="600"/>
        </a:spcBef>
        <a:spcAft>
          <a:spcPct val="0"/>
        </a:spcAft>
        <a:buFont typeface="Calibri" pitchFamily="34" charset="0"/>
        <a:buChar char="•"/>
        <a:defRPr>
          <a:solidFill>
            <a:schemeClr val="accent2"/>
          </a:solidFill>
          <a:latin typeface="+mn-lt"/>
        </a:defRPr>
      </a:lvl7pPr>
      <a:lvl8pPr marL="2451100" indent="-215900" algn="l" rtl="0" fontAlgn="base">
        <a:lnSpc>
          <a:spcPct val="90000"/>
        </a:lnSpc>
        <a:spcBef>
          <a:spcPts val="600"/>
        </a:spcBef>
        <a:spcAft>
          <a:spcPct val="0"/>
        </a:spcAft>
        <a:buFont typeface="Calibri" pitchFamily="34" charset="0"/>
        <a:buChar char="•"/>
        <a:defRPr>
          <a:solidFill>
            <a:schemeClr val="accent2"/>
          </a:solidFill>
          <a:latin typeface="+mn-lt"/>
        </a:defRPr>
      </a:lvl8pPr>
      <a:lvl9pPr marL="2908300" indent="-215900" algn="l" rtl="0" fontAlgn="base">
        <a:lnSpc>
          <a:spcPct val="90000"/>
        </a:lnSpc>
        <a:spcBef>
          <a:spcPts val="600"/>
        </a:spcBef>
        <a:spcAft>
          <a:spcPct val="0"/>
        </a:spcAft>
        <a:buFont typeface="Calibri" pitchFamily="34" charset="0"/>
        <a:buChar char="•"/>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3554" name="Group 6"/>
          <p:cNvGrpSpPr>
            <a:grpSpLocks/>
          </p:cNvGrpSpPr>
          <p:nvPr/>
        </p:nvGrpSpPr>
        <p:grpSpPr bwMode="auto">
          <a:xfrm>
            <a:off x="-9525" y="6051550"/>
            <a:ext cx="9169400" cy="849313"/>
            <a:chOff x="-9525" y="6051550"/>
            <a:chExt cx="9169400" cy="849313"/>
          </a:xfrm>
        </p:grpSpPr>
        <p:sp>
          <p:nvSpPr>
            <p:cNvPr id="8"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9" name="Rectangle 6"/>
            <p:cNvSpPr>
              <a:spLocks noChangeArrowheads="1"/>
            </p:cNvSpPr>
            <p:nvPr userDrawn="1"/>
          </p:nvSpPr>
          <p:spPr bwMode="auto">
            <a:xfrm>
              <a:off x="1588" y="6367463"/>
              <a:ext cx="9142412" cy="490537"/>
            </a:xfrm>
            <a:prstGeom prst="rect">
              <a:avLst/>
            </a:prstGeom>
            <a:solidFill>
              <a:schemeClr val="accent2"/>
            </a:solidFill>
            <a:ln>
              <a:noFill/>
            </a:ln>
            <a:extLst/>
          </p:spPr>
          <p:txBody>
            <a:bodyPr/>
            <a:lstStyle/>
            <a:p>
              <a:pPr>
                <a:defRPr/>
              </a:pPr>
              <a:endParaRPr lang="en-US" dirty="0">
                <a:latin typeface="Calibri" pitchFamily="34" charset="0"/>
                <a:cs typeface="+mn-cs"/>
              </a:endParaRPr>
            </a:p>
          </p:txBody>
        </p:sp>
        <p:sp>
          <p:nvSpPr>
            <p:cNvPr id="10" name="Rectangle 7"/>
            <p:cNvSpPr>
              <a:spLocks noChangeArrowheads="1"/>
            </p:cNvSpPr>
            <p:nvPr userDrawn="1"/>
          </p:nvSpPr>
          <p:spPr bwMode="auto">
            <a:xfrm>
              <a:off x="1588" y="6367463"/>
              <a:ext cx="9142412" cy="490537"/>
            </a:xfrm>
            <a:prstGeom prst="rect">
              <a:avLst/>
            </a:prstGeom>
            <a:noFill/>
            <a:ln>
              <a:noFill/>
            </a:ln>
            <a:extLst/>
          </p:spPr>
          <p:txBody>
            <a:bodyPr/>
            <a:lstStyle/>
            <a:p>
              <a:pPr>
                <a:defRPr/>
              </a:pPr>
              <a:endParaRPr lang="en-US" dirty="0">
                <a:latin typeface="Calibri" pitchFamily="34" charset="0"/>
                <a:cs typeface="+mn-cs"/>
              </a:endParaRPr>
            </a:p>
          </p:txBody>
        </p:sp>
        <p:sp>
          <p:nvSpPr>
            <p:cNvPr id="11" name="Freeform 8"/>
            <p:cNvSpPr>
              <a:spLocks noEditPoints="1"/>
            </p:cNvSpPr>
            <p:nvPr userDrawn="1"/>
          </p:nvSpPr>
          <p:spPr bwMode="auto">
            <a:xfrm>
              <a:off x="1588" y="6065838"/>
              <a:ext cx="9142412" cy="690562"/>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rgbClr val="BFBFBF"/>
            </a:solidFill>
            <a:ln>
              <a:noFill/>
            </a:ln>
            <a:extLst/>
          </p:spPr>
          <p:txBody>
            <a:bodyPr/>
            <a:lstStyle/>
            <a:p>
              <a:pPr fontAlgn="auto">
                <a:spcBef>
                  <a:spcPts val="0"/>
                </a:spcBef>
                <a:spcAft>
                  <a:spcPts val="0"/>
                </a:spcAft>
                <a:defRPr/>
              </a:pPr>
              <a:endParaRPr lang="en-AU" dirty="0">
                <a:latin typeface="+mn-lt"/>
                <a:cs typeface="+mn-cs"/>
              </a:endParaRPr>
            </a:p>
          </p:txBody>
        </p:sp>
        <p:sp>
          <p:nvSpPr>
            <p:cNvPr id="12" name="Freeform 9"/>
            <p:cNvSpPr>
              <a:spLocks noEditPoints="1"/>
            </p:cNvSpPr>
            <p:nvPr userDrawn="1"/>
          </p:nvSpPr>
          <p:spPr bwMode="auto">
            <a:xfrm>
              <a:off x="1588" y="6367463"/>
              <a:ext cx="9142412" cy="388937"/>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10"/>
            <p:cNvSpPr>
              <a:spLocks/>
            </p:cNvSpPr>
            <p:nvPr userDrawn="1"/>
          </p:nvSpPr>
          <p:spPr bwMode="auto">
            <a:xfrm>
              <a:off x="1588" y="6110288"/>
              <a:ext cx="789146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11"/>
            <p:cNvSpPr>
              <a:spLocks/>
            </p:cNvSpPr>
            <p:nvPr userDrawn="1"/>
          </p:nvSpPr>
          <p:spPr bwMode="auto">
            <a:xfrm>
              <a:off x="7893050" y="6110288"/>
              <a:ext cx="1250950" cy="601662"/>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rgbClr val="F7F7F7"/>
            </a:solidFill>
            <a:ln>
              <a:noFill/>
            </a:ln>
            <a:extLst/>
          </p:spPr>
          <p:txBody>
            <a:bodyPr/>
            <a:lstStyle/>
            <a:p>
              <a:pPr fontAlgn="auto">
                <a:spcBef>
                  <a:spcPts val="0"/>
                </a:spcBef>
                <a:spcAft>
                  <a:spcPts val="0"/>
                </a:spcAft>
                <a:defRPr/>
              </a:pPr>
              <a:endParaRPr lang="en-AU" dirty="0">
                <a:latin typeface="+mn-lt"/>
                <a:cs typeface="+mn-cs"/>
              </a:endParaRPr>
            </a:p>
          </p:txBody>
        </p:sp>
        <p:sp>
          <p:nvSpPr>
            <p:cNvPr id="15" name="AutoShape 81"/>
            <p:cNvSpPr>
              <a:spLocks noChangeAspect="1" noChangeArrowheads="1" noTextEdit="1"/>
            </p:cNvSpPr>
            <p:nvPr/>
          </p:nvSpPr>
          <p:spPr bwMode="auto">
            <a:xfrm>
              <a:off x="-9525" y="60515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16" name="Rectangle 84"/>
            <p:cNvSpPr>
              <a:spLocks noChangeArrowheads="1"/>
            </p:cNvSpPr>
            <p:nvPr/>
          </p:nvSpPr>
          <p:spPr bwMode="auto">
            <a:xfrm>
              <a:off x="-9525" y="6356350"/>
              <a:ext cx="9167813"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pic>
          <p:nvPicPr>
            <p:cNvPr id="23572" name="Picture 78"/>
            <p:cNvPicPr>
              <a:picLocks noChangeAspect="1" noChangeArrowheads="1"/>
            </p:cNvPicPr>
            <p:nvPr/>
          </p:nvPicPr>
          <p:blipFill>
            <a:blip r:embed="rId13"/>
            <a:srcRect/>
            <a:stretch>
              <a:fillRect/>
            </a:stretch>
          </p:blipFill>
          <p:spPr bwMode="auto">
            <a:xfrm>
              <a:off x="8459788" y="6191250"/>
              <a:ext cx="454025" cy="454025"/>
            </a:xfrm>
            <a:prstGeom prst="rect">
              <a:avLst/>
            </a:prstGeom>
            <a:noFill/>
            <a:ln w="9525">
              <a:noFill/>
              <a:miter lim="800000"/>
              <a:headEnd/>
              <a:tailEnd/>
            </a:ln>
          </p:spPr>
        </p:pic>
      </p:grpSp>
      <p:sp>
        <p:nvSpPr>
          <p:cNvPr id="23555" name="Title Placeholder 1"/>
          <p:cNvSpPr>
            <a:spLocks noGrp="1"/>
          </p:cNvSpPr>
          <p:nvPr>
            <p:ph type="title"/>
          </p:nvPr>
        </p:nvSpPr>
        <p:spPr bwMode="auto">
          <a:xfrm>
            <a:off x="358775" y="274638"/>
            <a:ext cx="8461375" cy="852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23556" name="Text Placeholder 2"/>
          <p:cNvSpPr>
            <a:spLocks noGrp="1"/>
          </p:cNvSpPr>
          <p:nvPr>
            <p:ph type="body" idx="1"/>
          </p:nvPr>
        </p:nvSpPr>
        <p:spPr bwMode="auto">
          <a:xfrm>
            <a:off x="358775" y="1268413"/>
            <a:ext cx="8461375" cy="4573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 name="Footer Placeholder 4"/>
          <p:cNvSpPr>
            <a:spLocks noGrp="1"/>
          </p:cNvSpPr>
          <p:nvPr>
            <p:ph type="ftr" sz="quarter" idx="3"/>
          </p:nvPr>
        </p:nvSpPr>
        <p:spPr>
          <a:xfrm>
            <a:off x="677863" y="6503988"/>
            <a:ext cx="6083300" cy="123825"/>
          </a:xfrm>
          <a:prstGeom prst="rect">
            <a:avLst/>
          </a:prstGeom>
        </p:spPr>
        <p:txBody>
          <a:bodyPr vert="horz" wrap="square" lIns="0" tIns="0" rIns="0" bIns="0" numCol="1" anchor="ctr" anchorCtr="0" compatLnSpc="1">
            <a:prstTxWarp prst="textNoShape">
              <a:avLst/>
            </a:prstTxWarp>
          </a:bodyPr>
          <a:lstStyle>
            <a:lvl1pPr>
              <a:defRPr sz="900" dirty="0">
                <a:solidFill>
                  <a:srgbClr val="FFFFFF"/>
                </a:solidFill>
                <a:latin typeface="+mn-lt"/>
                <a:cs typeface="+mn-cs"/>
              </a:defRPr>
            </a:lvl1pPr>
          </a:lstStyle>
          <a:p>
            <a:pPr>
              <a:defRPr/>
            </a:pPr>
            <a:r>
              <a:rPr lang="en-AU"/>
              <a:t>Presentation title  |  Presenter name</a:t>
            </a:r>
          </a:p>
        </p:txBody>
      </p:sp>
      <p:sp>
        <p:nvSpPr>
          <p:cNvPr id="18" name="Slide Number Placeholder 17"/>
          <p:cNvSpPr>
            <a:spLocks noGrp="1"/>
          </p:cNvSpPr>
          <p:nvPr>
            <p:ph type="sldNum" sz="quarter" idx="4"/>
          </p:nvPr>
        </p:nvSpPr>
        <p:spPr>
          <a:xfrm>
            <a:off x="330200" y="6503988"/>
            <a:ext cx="288925" cy="127000"/>
          </a:xfrm>
          <a:prstGeom prst="rect">
            <a:avLst/>
          </a:prstGeom>
        </p:spPr>
        <p:txBody>
          <a:bodyPr vert="horz" lIns="0" tIns="0" rIns="0" bIns="0" rtlCol="0" anchor="ctr"/>
          <a:lstStyle>
            <a:lvl1pPr algn="r" fontAlgn="auto">
              <a:spcBef>
                <a:spcPts val="0"/>
              </a:spcBef>
              <a:spcAft>
                <a:spcPts val="0"/>
              </a:spcAft>
              <a:defRPr sz="900">
                <a:solidFill>
                  <a:schemeClr val="bg1"/>
                </a:solidFill>
                <a:latin typeface="+mn-lt"/>
                <a:cs typeface="+mn-cs"/>
              </a:defRPr>
            </a:lvl1pPr>
          </a:lstStyle>
          <a:p>
            <a:pPr>
              <a:defRPr/>
            </a:pPr>
            <a:fld id="{4E38FD3C-A707-47E5-BE63-9FD7C34F02CB}" type="slidenum">
              <a:rPr lang="en-AU"/>
              <a:pPr>
                <a:defRPr/>
              </a:pPr>
              <a:t>‹#›</a:t>
            </a:fld>
            <a:r>
              <a:rPr lang="en-AU" dirty="0"/>
              <a:t>  |</a:t>
            </a:r>
          </a:p>
        </p:txBody>
      </p:sp>
      <p:sp>
        <p:nvSpPr>
          <p:cNvPr id="36"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38" name="Rectangle 7"/>
          <p:cNvSpPr>
            <a:spLocks noChangeArrowheads="1"/>
          </p:cNvSpPr>
          <p:nvPr/>
        </p:nvSpPr>
        <p:spPr bwMode="auto">
          <a:xfrm>
            <a:off x="12700" y="3636963"/>
            <a:ext cx="9142413" cy="490537"/>
          </a:xfrm>
          <a:prstGeom prst="rect">
            <a:avLst/>
          </a:prstGeom>
          <a:noFill/>
          <a:ln>
            <a:noFill/>
          </a:ln>
          <a:extLst/>
        </p:spPr>
        <p:txBody>
          <a:bodyPr/>
          <a:lstStyle/>
          <a:p>
            <a:pPr>
              <a:defRPr/>
            </a:pPr>
            <a:endParaRPr lang="en-US" dirty="0">
              <a:latin typeface="Calibri" pitchFamily="34" charset="0"/>
              <a:cs typeface="+mn-cs"/>
            </a:endParaRPr>
          </a:p>
        </p:txBody>
      </p:sp>
      <p:sp>
        <p:nvSpPr>
          <p:cNvPr id="43"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44" name="Rectangle 84"/>
          <p:cNvSpPr>
            <a:spLocks noChangeArrowheads="1"/>
          </p:cNvSpPr>
          <p:nvPr/>
        </p:nvSpPr>
        <p:spPr bwMode="auto">
          <a:xfrm>
            <a:off x="1588" y="3625850"/>
            <a:ext cx="9167812"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08"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iming>
    <p:tnLst>
      <p:par>
        <p:cTn id="1" dur="indefinite" restart="never" nodeType="tmRoot"/>
      </p:par>
    </p:tnLst>
  </p:timing>
  <p:hf hdr="0" dt="0"/>
  <p:txStyles>
    <p:titleStyle>
      <a:lvl1pPr algn="l" rtl="0" eaLnBrk="0" fontAlgn="base" hangingPunct="0">
        <a:spcBef>
          <a:spcPct val="0"/>
        </a:spcBef>
        <a:spcAft>
          <a:spcPct val="0"/>
        </a:spcAft>
        <a:defRPr sz="3600" b="1">
          <a:solidFill>
            <a:schemeClr val="accent2"/>
          </a:solidFill>
          <a:latin typeface="+mj-lt"/>
          <a:ea typeface="+mj-ea"/>
          <a:cs typeface="+mj-cs"/>
        </a:defRPr>
      </a:lvl1pPr>
      <a:lvl2pPr algn="l" rtl="0" eaLnBrk="0" fontAlgn="base" hangingPunct="0">
        <a:spcBef>
          <a:spcPct val="0"/>
        </a:spcBef>
        <a:spcAft>
          <a:spcPct val="0"/>
        </a:spcAft>
        <a:defRPr sz="3600" b="1">
          <a:solidFill>
            <a:schemeClr val="accent2"/>
          </a:solidFill>
          <a:latin typeface="Calibri" pitchFamily="34" charset="0"/>
        </a:defRPr>
      </a:lvl2pPr>
      <a:lvl3pPr algn="l" rtl="0" eaLnBrk="0" fontAlgn="base" hangingPunct="0">
        <a:spcBef>
          <a:spcPct val="0"/>
        </a:spcBef>
        <a:spcAft>
          <a:spcPct val="0"/>
        </a:spcAft>
        <a:defRPr sz="3600" b="1">
          <a:solidFill>
            <a:schemeClr val="accent2"/>
          </a:solidFill>
          <a:latin typeface="Calibri" pitchFamily="34" charset="0"/>
        </a:defRPr>
      </a:lvl3pPr>
      <a:lvl4pPr algn="l" rtl="0" eaLnBrk="0" fontAlgn="base" hangingPunct="0">
        <a:spcBef>
          <a:spcPct val="0"/>
        </a:spcBef>
        <a:spcAft>
          <a:spcPct val="0"/>
        </a:spcAft>
        <a:defRPr sz="3600" b="1">
          <a:solidFill>
            <a:schemeClr val="accent2"/>
          </a:solidFill>
          <a:latin typeface="Calibri" pitchFamily="34" charset="0"/>
        </a:defRPr>
      </a:lvl4pPr>
      <a:lvl5pPr algn="l" rtl="0" eaLnBrk="0" fontAlgn="base" hangingPunct="0">
        <a:spcBef>
          <a:spcPct val="0"/>
        </a:spcBef>
        <a:spcAft>
          <a:spcPct val="0"/>
        </a:spcAft>
        <a:defRPr sz="3600" b="1">
          <a:solidFill>
            <a:schemeClr val="accent2"/>
          </a:solidFill>
          <a:latin typeface="Calibri" pitchFamily="34" charset="0"/>
        </a:defRPr>
      </a:lvl5pPr>
      <a:lvl6pPr marL="457200" algn="l" rtl="0" fontAlgn="base">
        <a:spcBef>
          <a:spcPct val="0"/>
        </a:spcBef>
        <a:spcAft>
          <a:spcPct val="0"/>
        </a:spcAft>
        <a:defRPr sz="3600" b="1">
          <a:solidFill>
            <a:schemeClr val="accent2"/>
          </a:solidFill>
          <a:latin typeface="Calibri" pitchFamily="34" charset="0"/>
        </a:defRPr>
      </a:lvl6pPr>
      <a:lvl7pPr marL="914400" algn="l" rtl="0" fontAlgn="base">
        <a:spcBef>
          <a:spcPct val="0"/>
        </a:spcBef>
        <a:spcAft>
          <a:spcPct val="0"/>
        </a:spcAft>
        <a:defRPr sz="3600" b="1">
          <a:solidFill>
            <a:schemeClr val="accent2"/>
          </a:solidFill>
          <a:latin typeface="Calibri" pitchFamily="34" charset="0"/>
        </a:defRPr>
      </a:lvl7pPr>
      <a:lvl8pPr marL="1371600" algn="l" rtl="0" fontAlgn="base">
        <a:spcBef>
          <a:spcPct val="0"/>
        </a:spcBef>
        <a:spcAft>
          <a:spcPct val="0"/>
        </a:spcAft>
        <a:defRPr sz="3600" b="1">
          <a:solidFill>
            <a:schemeClr val="accent2"/>
          </a:solidFill>
          <a:latin typeface="Calibri" pitchFamily="34" charset="0"/>
        </a:defRPr>
      </a:lvl8pPr>
      <a:lvl9pPr marL="1828800" algn="l" rtl="0" fontAlgn="base">
        <a:spcBef>
          <a:spcPct val="0"/>
        </a:spcBef>
        <a:spcAft>
          <a:spcPct val="0"/>
        </a:spcAft>
        <a:defRPr sz="3600" b="1">
          <a:solidFill>
            <a:schemeClr val="accent2"/>
          </a:solidFill>
          <a:latin typeface="Calibri" pitchFamily="34" charset="0"/>
        </a:defRPr>
      </a:lvl9pPr>
    </p:titleStyle>
    <p:bodyStyle>
      <a:lvl1pPr marL="215900" indent="-215900" algn="l" rtl="0" eaLnBrk="0" fontAlgn="base" hangingPunct="0">
        <a:lnSpc>
          <a:spcPct val="90000"/>
        </a:lnSpc>
        <a:spcBef>
          <a:spcPts val="600"/>
        </a:spcBef>
        <a:spcAft>
          <a:spcPct val="0"/>
        </a:spcAft>
        <a:buFont typeface="Arial" charset="0"/>
        <a:buChar char="•"/>
        <a:defRPr sz="2400">
          <a:solidFill>
            <a:schemeClr val="tx1"/>
          </a:solidFill>
          <a:latin typeface="+mn-lt"/>
          <a:ea typeface="+mn-ea"/>
          <a:cs typeface="+mn-cs"/>
        </a:defRPr>
      </a:lvl1pPr>
      <a:lvl2pPr marL="4318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2pPr>
      <a:lvl3pPr marL="6477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3pPr>
      <a:lvl4pPr marL="8636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4pPr>
      <a:lvl5pPr marL="1079500" indent="-215900" algn="l" rtl="0" eaLnBrk="0" fontAlgn="base" hangingPunct="0">
        <a:lnSpc>
          <a:spcPct val="90000"/>
        </a:lnSpc>
        <a:spcBef>
          <a:spcPts val="600"/>
        </a:spcBef>
        <a:spcAft>
          <a:spcPct val="0"/>
        </a:spcAft>
        <a:buFont typeface="Calibri" pitchFamily="34" charset="0"/>
        <a:buChar char="•"/>
        <a:defRPr>
          <a:solidFill>
            <a:schemeClr val="tx1"/>
          </a:solidFill>
          <a:latin typeface="+mn-lt"/>
        </a:defRPr>
      </a:lvl5pPr>
      <a:lvl6pPr marL="1536700" indent="-215900" algn="l" rtl="0" fontAlgn="base">
        <a:lnSpc>
          <a:spcPct val="90000"/>
        </a:lnSpc>
        <a:spcBef>
          <a:spcPts val="600"/>
        </a:spcBef>
        <a:spcAft>
          <a:spcPct val="0"/>
        </a:spcAft>
        <a:buFont typeface="Calibri" pitchFamily="34" charset="0"/>
        <a:buChar char="•"/>
        <a:defRPr>
          <a:solidFill>
            <a:schemeClr val="tx1"/>
          </a:solidFill>
          <a:latin typeface="+mn-lt"/>
        </a:defRPr>
      </a:lvl6pPr>
      <a:lvl7pPr marL="1993900" indent="-215900" algn="l" rtl="0" fontAlgn="base">
        <a:lnSpc>
          <a:spcPct val="90000"/>
        </a:lnSpc>
        <a:spcBef>
          <a:spcPts val="600"/>
        </a:spcBef>
        <a:spcAft>
          <a:spcPct val="0"/>
        </a:spcAft>
        <a:buFont typeface="Calibri" pitchFamily="34" charset="0"/>
        <a:buChar char="•"/>
        <a:defRPr>
          <a:solidFill>
            <a:schemeClr val="tx1"/>
          </a:solidFill>
          <a:latin typeface="+mn-lt"/>
        </a:defRPr>
      </a:lvl7pPr>
      <a:lvl8pPr marL="2451100" indent="-215900" algn="l" rtl="0" fontAlgn="base">
        <a:lnSpc>
          <a:spcPct val="90000"/>
        </a:lnSpc>
        <a:spcBef>
          <a:spcPts val="600"/>
        </a:spcBef>
        <a:spcAft>
          <a:spcPct val="0"/>
        </a:spcAft>
        <a:buFont typeface="Calibri" pitchFamily="34" charset="0"/>
        <a:buChar char="•"/>
        <a:defRPr>
          <a:solidFill>
            <a:schemeClr val="tx1"/>
          </a:solidFill>
          <a:latin typeface="+mn-lt"/>
        </a:defRPr>
      </a:lvl8pPr>
      <a:lvl9pPr marL="2908300" indent="-215900" algn="l" rtl="0" fontAlgn="base">
        <a:lnSpc>
          <a:spcPct val="90000"/>
        </a:lnSpc>
        <a:spcBef>
          <a:spcPts val="600"/>
        </a:spcBef>
        <a:spcAft>
          <a:spcPct val="0"/>
        </a:spcAft>
        <a:buFont typeface="Calibri" pitchFamily="34"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5842" name="Group 6"/>
          <p:cNvGrpSpPr>
            <a:grpSpLocks/>
          </p:cNvGrpSpPr>
          <p:nvPr/>
        </p:nvGrpSpPr>
        <p:grpSpPr bwMode="auto">
          <a:xfrm>
            <a:off x="-9525" y="6051550"/>
            <a:ext cx="9169400" cy="849313"/>
            <a:chOff x="-9525" y="6051550"/>
            <a:chExt cx="9169400" cy="849313"/>
          </a:xfrm>
        </p:grpSpPr>
        <p:sp>
          <p:nvSpPr>
            <p:cNvPr id="8"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9" name="Rectangle 6"/>
            <p:cNvSpPr>
              <a:spLocks noChangeArrowheads="1"/>
            </p:cNvSpPr>
            <p:nvPr userDrawn="1"/>
          </p:nvSpPr>
          <p:spPr bwMode="auto">
            <a:xfrm>
              <a:off x="1588" y="6367463"/>
              <a:ext cx="9142412" cy="490537"/>
            </a:xfrm>
            <a:prstGeom prst="rect">
              <a:avLst/>
            </a:prstGeom>
            <a:solidFill>
              <a:schemeClr val="accent2"/>
            </a:solidFill>
            <a:ln>
              <a:noFill/>
            </a:ln>
            <a:extLst/>
          </p:spPr>
          <p:txBody>
            <a:bodyPr/>
            <a:lstStyle/>
            <a:p>
              <a:pPr>
                <a:defRPr/>
              </a:pPr>
              <a:endParaRPr lang="en-US" dirty="0">
                <a:latin typeface="Calibri" pitchFamily="34" charset="0"/>
                <a:cs typeface="+mn-cs"/>
              </a:endParaRPr>
            </a:p>
          </p:txBody>
        </p:sp>
        <p:sp>
          <p:nvSpPr>
            <p:cNvPr id="10" name="Rectangle 7"/>
            <p:cNvSpPr>
              <a:spLocks noChangeArrowheads="1"/>
            </p:cNvSpPr>
            <p:nvPr userDrawn="1"/>
          </p:nvSpPr>
          <p:spPr bwMode="auto">
            <a:xfrm>
              <a:off x="1588" y="6367463"/>
              <a:ext cx="9142412" cy="490537"/>
            </a:xfrm>
            <a:prstGeom prst="rect">
              <a:avLst/>
            </a:prstGeom>
            <a:noFill/>
            <a:ln>
              <a:noFill/>
            </a:ln>
            <a:extLst/>
          </p:spPr>
          <p:txBody>
            <a:bodyPr/>
            <a:lstStyle/>
            <a:p>
              <a:pPr>
                <a:defRPr/>
              </a:pPr>
              <a:endParaRPr lang="en-US" dirty="0">
                <a:latin typeface="Calibri" pitchFamily="34" charset="0"/>
                <a:cs typeface="+mn-cs"/>
              </a:endParaRPr>
            </a:p>
          </p:txBody>
        </p:sp>
        <p:sp>
          <p:nvSpPr>
            <p:cNvPr id="11" name="Freeform 8"/>
            <p:cNvSpPr>
              <a:spLocks noEditPoints="1"/>
            </p:cNvSpPr>
            <p:nvPr userDrawn="1"/>
          </p:nvSpPr>
          <p:spPr bwMode="auto">
            <a:xfrm>
              <a:off x="1588" y="6065838"/>
              <a:ext cx="9142412" cy="690562"/>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rgbClr val="BFBFBF"/>
            </a:solidFill>
            <a:ln>
              <a:noFill/>
            </a:ln>
            <a:extLst/>
          </p:spPr>
          <p:txBody>
            <a:bodyPr/>
            <a:lstStyle/>
            <a:p>
              <a:pPr fontAlgn="auto">
                <a:spcBef>
                  <a:spcPts val="0"/>
                </a:spcBef>
                <a:spcAft>
                  <a:spcPts val="0"/>
                </a:spcAft>
                <a:defRPr/>
              </a:pPr>
              <a:endParaRPr lang="en-AU" dirty="0">
                <a:latin typeface="+mn-lt"/>
                <a:cs typeface="+mn-cs"/>
              </a:endParaRPr>
            </a:p>
          </p:txBody>
        </p:sp>
        <p:sp>
          <p:nvSpPr>
            <p:cNvPr id="12" name="Freeform 9"/>
            <p:cNvSpPr>
              <a:spLocks noEditPoints="1"/>
            </p:cNvSpPr>
            <p:nvPr userDrawn="1"/>
          </p:nvSpPr>
          <p:spPr bwMode="auto">
            <a:xfrm>
              <a:off x="1588" y="6367463"/>
              <a:ext cx="9142412" cy="388937"/>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fontAlgn="auto">
                <a:spcBef>
                  <a:spcPts val="0"/>
                </a:spcBef>
                <a:spcAft>
                  <a:spcPts val="0"/>
                </a:spcAft>
                <a:defRPr/>
              </a:pPr>
              <a:endParaRPr lang="en-AU" dirty="0">
                <a:latin typeface="+mn-lt"/>
                <a:cs typeface="+mn-cs"/>
              </a:endParaRPr>
            </a:p>
          </p:txBody>
        </p:sp>
        <p:sp>
          <p:nvSpPr>
            <p:cNvPr id="13" name="Freeform 10"/>
            <p:cNvSpPr>
              <a:spLocks/>
            </p:cNvSpPr>
            <p:nvPr userDrawn="1"/>
          </p:nvSpPr>
          <p:spPr bwMode="auto">
            <a:xfrm>
              <a:off x="1588" y="6110288"/>
              <a:ext cx="789146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fontAlgn="auto">
                <a:spcBef>
                  <a:spcPts val="0"/>
                </a:spcBef>
                <a:spcAft>
                  <a:spcPts val="0"/>
                </a:spcAft>
                <a:defRPr/>
              </a:pPr>
              <a:endParaRPr lang="en-AU" dirty="0">
                <a:latin typeface="+mn-lt"/>
                <a:cs typeface="+mn-cs"/>
              </a:endParaRPr>
            </a:p>
          </p:txBody>
        </p:sp>
        <p:sp>
          <p:nvSpPr>
            <p:cNvPr id="14" name="Freeform 11"/>
            <p:cNvSpPr>
              <a:spLocks/>
            </p:cNvSpPr>
            <p:nvPr userDrawn="1"/>
          </p:nvSpPr>
          <p:spPr bwMode="auto">
            <a:xfrm>
              <a:off x="7893050" y="6110288"/>
              <a:ext cx="1250950" cy="601662"/>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rgbClr val="F7F7F7"/>
            </a:solidFill>
            <a:ln>
              <a:noFill/>
            </a:ln>
            <a:extLst/>
          </p:spPr>
          <p:txBody>
            <a:bodyPr/>
            <a:lstStyle/>
            <a:p>
              <a:pPr fontAlgn="auto">
                <a:spcBef>
                  <a:spcPts val="0"/>
                </a:spcBef>
                <a:spcAft>
                  <a:spcPts val="0"/>
                </a:spcAft>
                <a:defRPr/>
              </a:pPr>
              <a:endParaRPr lang="en-AU" dirty="0">
                <a:latin typeface="+mn-lt"/>
                <a:cs typeface="+mn-cs"/>
              </a:endParaRPr>
            </a:p>
          </p:txBody>
        </p:sp>
        <p:sp>
          <p:nvSpPr>
            <p:cNvPr id="15" name="AutoShape 81"/>
            <p:cNvSpPr>
              <a:spLocks noChangeAspect="1" noChangeArrowheads="1" noTextEdit="1"/>
            </p:cNvSpPr>
            <p:nvPr/>
          </p:nvSpPr>
          <p:spPr bwMode="auto">
            <a:xfrm>
              <a:off x="-9525" y="60515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16" name="Rectangle 84"/>
            <p:cNvSpPr>
              <a:spLocks noChangeArrowheads="1"/>
            </p:cNvSpPr>
            <p:nvPr/>
          </p:nvSpPr>
          <p:spPr bwMode="auto">
            <a:xfrm>
              <a:off x="-9525" y="6356350"/>
              <a:ext cx="9167813"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pic>
          <p:nvPicPr>
            <p:cNvPr id="35860" name="Picture 78"/>
            <p:cNvPicPr>
              <a:picLocks noChangeAspect="1" noChangeArrowheads="1"/>
            </p:cNvPicPr>
            <p:nvPr/>
          </p:nvPicPr>
          <p:blipFill>
            <a:blip r:embed="rId13"/>
            <a:srcRect/>
            <a:stretch>
              <a:fillRect/>
            </a:stretch>
          </p:blipFill>
          <p:spPr bwMode="auto">
            <a:xfrm>
              <a:off x="8459788" y="6191250"/>
              <a:ext cx="454025" cy="454025"/>
            </a:xfrm>
            <a:prstGeom prst="rect">
              <a:avLst/>
            </a:prstGeom>
            <a:noFill/>
            <a:ln w="9525">
              <a:noFill/>
              <a:miter lim="800000"/>
              <a:headEnd/>
              <a:tailEnd/>
            </a:ln>
          </p:spPr>
        </p:pic>
      </p:grpSp>
      <p:sp>
        <p:nvSpPr>
          <p:cNvPr id="35843" name="Title Placeholder 1"/>
          <p:cNvSpPr>
            <a:spLocks noGrp="1"/>
          </p:cNvSpPr>
          <p:nvPr>
            <p:ph type="title"/>
          </p:nvPr>
        </p:nvSpPr>
        <p:spPr bwMode="auto">
          <a:xfrm>
            <a:off x="358775" y="274638"/>
            <a:ext cx="8461375" cy="852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title style</a:t>
            </a:r>
          </a:p>
        </p:txBody>
      </p:sp>
      <p:sp>
        <p:nvSpPr>
          <p:cNvPr id="35844" name="Text Placeholder 2"/>
          <p:cNvSpPr>
            <a:spLocks noGrp="1"/>
          </p:cNvSpPr>
          <p:nvPr>
            <p:ph type="body" idx="1"/>
          </p:nvPr>
        </p:nvSpPr>
        <p:spPr bwMode="auto">
          <a:xfrm>
            <a:off x="358775" y="1268413"/>
            <a:ext cx="8461375" cy="4573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 name="Footer Placeholder 4"/>
          <p:cNvSpPr>
            <a:spLocks noGrp="1"/>
          </p:cNvSpPr>
          <p:nvPr>
            <p:ph type="ftr" sz="quarter" idx="3"/>
          </p:nvPr>
        </p:nvSpPr>
        <p:spPr>
          <a:xfrm>
            <a:off x="677863" y="6503988"/>
            <a:ext cx="6083300" cy="123825"/>
          </a:xfrm>
          <a:prstGeom prst="rect">
            <a:avLst/>
          </a:prstGeom>
        </p:spPr>
        <p:txBody>
          <a:bodyPr vert="horz" wrap="square" lIns="0" tIns="0" rIns="0" bIns="0" numCol="1" anchor="ctr" anchorCtr="0" compatLnSpc="1">
            <a:prstTxWarp prst="textNoShape">
              <a:avLst/>
            </a:prstTxWarp>
          </a:bodyPr>
          <a:lstStyle>
            <a:lvl1pPr>
              <a:defRPr sz="900" dirty="0">
                <a:solidFill>
                  <a:srgbClr val="FFFFFF"/>
                </a:solidFill>
                <a:latin typeface="+mn-lt"/>
                <a:cs typeface="+mn-cs"/>
              </a:defRPr>
            </a:lvl1pPr>
          </a:lstStyle>
          <a:p>
            <a:pPr>
              <a:defRPr/>
            </a:pPr>
            <a:r>
              <a:rPr lang="en-AU"/>
              <a:t>Presentation title  |  Presenter name</a:t>
            </a:r>
          </a:p>
        </p:txBody>
      </p:sp>
      <p:sp>
        <p:nvSpPr>
          <p:cNvPr id="18" name="Slide Number Placeholder 17"/>
          <p:cNvSpPr>
            <a:spLocks noGrp="1"/>
          </p:cNvSpPr>
          <p:nvPr>
            <p:ph type="sldNum" sz="quarter" idx="4"/>
          </p:nvPr>
        </p:nvSpPr>
        <p:spPr>
          <a:xfrm>
            <a:off x="330200" y="6503988"/>
            <a:ext cx="288925" cy="127000"/>
          </a:xfrm>
          <a:prstGeom prst="rect">
            <a:avLst/>
          </a:prstGeom>
        </p:spPr>
        <p:txBody>
          <a:bodyPr vert="horz" lIns="0" tIns="0" rIns="0" bIns="0" rtlCol="0" anchor="ctr"/>
          <a:lstStyle>
            <a:lvl1pPr algn="r" fontAlgn="auto">
              <a:spcBef>
                <a:spcPts val="0"/>
              </a:spcBef>
              <a:spcAft>
                <a:spcPts val="0"/>
              </a:spcAft>
              <a:defRPr sz="900">
                <a:solidFill>
                  <a:schemeClr val="bg1"/>
                </a:solidFill>
                <a:latin typeface="+mn-lt"/>
                <a:cs typeface="+mn-cs"/>
              </a:defRPr>
            </a:lvl1pPr>
          </a:lstStyle>
          <a:p>
            <a:pPr>
              <a:defRPr/>
            </a:pPr>
            <a:fld id="{47C07AEC-3C8D-4768-9009-18215ED6808B}" type="slidenum">
              <a:rPr lang="en-AU"/>
              <a:pPr>
                <a:defRPr/>
              </a:pPr>
              <a:t>‹#›</a:t>
            </a:fld>
            <a:r>
              <a:rPr lang="en-AU" dirty="0"/>
              <a:t>  |</a:t>
            </a:r>
          </a:p>
        </p:txBody>
      </p:sp>
      <p:sp>
        <p:nvSpPr>
          <p:cNvPr id="36" name="AutoShape 4"/>
          <p:cNvSpPr>
            <a:spLocks noChangeAspect="1" noChangeArrowheads="1" noTextEdit="1"/>
          </p:cNvSpPr>
          <p:nvPr/>
        </p:nvSpPr>
        <p:spPr bwMode="auto">
          <a:xfrm>
            <a:off x="3175" y="3325813"/>
            <a:ext cx="9161463" cy="801687"/>
          </a:xfrm>
          <a:prstGeom prst="rect">
            <a:avLst/>
          </a:prstGeom>
          <a:noFill/>
          <a:ln>
            <a:noFill/>
          </a:ln>
          <a:extLst/>
        </p:spPr>
        <p:txBody>
          <a:bodyPr/>
          <a:lstStyle/>
          <a:p>
            <a:pPr fontAlgn="auto">
              <a:spcBef>
                <a:spcPts val="0"/>
              </a:spcBef>
              <a:spcAft>
                <a:spcPts val="0"/>
              </a:spcAft>
              <a:defRPr/>
            </a:pPr>
            <a:endParaRPr lang="en-AU" dirty="0">
              <a:latin typeface="+mn-lt"/>
              <a:cs typeface="+mn-cs"/>
            </a:endParaRPr>
          </a:p>
        </p:txBody>
      </p:sp>
      <p:sp>
        <p:nvSpPr>
          <p:cNvPr id="38" name="Rectangle 7"/>
          <p:cNvSpPr>
            <a:spLocks noChangeArrowheads="1"/>
          </p:cNvSpPr>
          <p:nvPr/>
        </p:nvSpPr>
        <p:spPr bwMode="auto">
          <a:xfrm>
            <a:off x="12700" y="3636963"/>
            <a:ext cx="9142413" cy="490537"/>
          </a:xfrm>
          <a:prstGeom prst="rect">
            <a:avLst/>
          </a:prstGeom>
          <a:noFill/>
          <a:ln>
            <a:noFill/>
          </a:ln>
          <a:extLst/>
        </p:spPr>
        <p:txBody>
          <a:bodyPr/>
          <a:lstStyle/>
          <a:p>
            <a:pPr>
              <a:defRPr/>
            </a:pPr>
            <a:endParaRPr lang="en-US" dirty="0">
              <a:latin typeface="Calibri" pitchFamily="34" charset="0"/>
              <a:cs typeface="+mn-cs"/>
            </a:endParaRPr>
          </a:p>
        </p:txBody>
      </p:sp>
      <p:sp>
        <p:nvSpPr>
          <p:cNvPr id="43" name="AutoShape 81"/>
          <p:cNvSpPr>
            <a:spLocks noChangeAspect="1" noChangeArrowheads="1" noTextEdit="1"/>
          </p:cNvSpPr>
          <p:nvPr/>
        </p:nvSpPr>
        <p:spPr bwMode="auto">
          <a:xfrm>
            <a:off x="1588" y="3321050"/>
            <a:ext cx="9169400" cy="849313"/>
          </a:xfrm>
          <a:prstGeom prst="rect">
            <a:avLst/>
          </a:prstGeom>
          <a:noFill/>
          <a:ln w="9525">
            <a:noFill/>
            <a:miter lim="800000"/>
            <a:headEnd/>
            <a:tailEnd/>
          </a:ln>
        </p:spPr>
        <p:txBody>
          <a:bodyPr/>
          <a:lstStyle/>
          <a:p>
            <a:pPr fontAlgn="auto">
              <a:spcBef>
                <a:spcPts val="0"/>
              </a:spcBef>
              <a:spcAft>
                <a:spcPts val="0"/>
              </a:spcAft>
              <a:defRPr/>
            </a:pPr>
            <a:endParaRPr lang="en-US" dirty="0">
              <a:latin typeface="+mn-lt"/>
              <a:cs typeface="+mn-cs"/>
            </a:endParaRPr>
          </a:p>
        </p:txBody>
      </p:sp>
      <p:sp>
        <p:nvSpPr>
          <p:cNvPr id="44" name="Rectangle 84"/>
          <p:cNvSpPr>
            <a:spLocks noChangeArrowheads="1"/>
          </p:cNvSpPr>
          <p:nvPr/>
        </p:nvSpPr>
        <p:spPr bwMode="auto">
          <a:xfrm>
            <a:off x="1588" y="3625850"/>
            <a:ext cx="9167812" cy="544513"/>
          </a:xfrm>
          <a:prstGeom prst="rect">
            <a:avLst/>
          </a:prstGeom>
          <a:noFill/>
          <a:ln w="9525">
            <a:noFill/>
            <a:miter lim="800000"/>
            <a:headEnd/>
            <a:tailEnd/>
          </a:ln>
        </p:spPr>
        <p:txBody>
          <a:bodyPr/>
          <a:lstStyle/>
          <a:p>
            <a:pPr>
              <a:defRPr/>
            </a:pPr>
            <a:endParaRPr lang="en-US" dirty="0">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09"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timing>
    <p:tnLst>
      <p:par>
        <p:cTn id="1" dur="indefinite" restart="never" nodeType="tmRoot"/>
      </p:par>
    </p:tnLst>
  </p:timing>
  <p:hf hdr="0" dt="0"/>
  <p:txStyles>
    <p:titleStyle>
      <a:lvl1pPr algn="l" rtl="0" eaLnBrk="0" fontAlgn="base" hangingPunct="0">
        <a:spcBef>
          <a:spcPct val="0"/>
        </a:spcBef>
        <a:spcAft>
          <a:spcPct val="0"/>
        </a:spcAft>
        <a:defRPr sz="3600" b="1">
          <a:solidFill>
            <a:schemeClr val="accent2"/>
          </a:solidFill>
          <a:latin typeface="+mj-lt"/>
          <a:ea typeface="+mj-ea"/>
          <a:cs typeface="+mj-cs"/>
        </a:defRPr>
      </a:lvl1pPr>
      <a:lvl2pPr algn="l" rtl="0" eaLnBrk="0" fontAlgn="base" hangingPunct="0">
        <a:spcBef>
          <a:spcPct val="0"/>
        </a:spcBef>
        <a:spcAft>
          <a:spcPct val="0"/>
        </a:spcAft>
        <a:defRPr sz="3600" b="1">
          <a:solidFill>
            <a:schemeClr val="accent2"/>
          </a:solidFill>
          <a:latin typeface="Calibri" pitchFamily="34" charset="0"/>
        </a:defRPr>
      </a:lvl2pPr>
      <a:lvl3pPr algn="l" rtl="0" eaLnBrk="0" fontAlgn="base" hangingPunct="0">
        <a:spcBef>
          <a:spcPct val="0"/>
        </a:spcBef>
        <a:spcAft>
          <a:spcPct val="0"/>
        </a:spcAft>
        <a:defRPr sz="3600" b="1">
          <a:solidFill>
            <a:schemeClr val="accent2"/>
          </a:solidFill>
          <a:latin typeface="Calibri" pitchFamily="34" charset="0"/>
        </a:defRPr>
      </a:lvl3pPr>
      <a:lvl4pPr algn="l" rtl="0" eaLnBrk="0" fontAlgn="base" hangingPunct="0">
        <a:spcBef>
          <a:spcPct val="0"/>
        </a:spcBef>
        <a:spcAft>
          <a:spcPct val="0"/>
        </a:spcAft>
        <a:defRPr sz="3600" b="1">
          <a:solidFill>
            <a:schemeClr val="accent2"/>
          </a:solidFill>
          <a:latin typeface="Calibri" pitchFamily="34" charset="0"/>
        </a:defRPr>
      </a:lvl4pPr>
      <a:lvl5pPr algn="l" rtl="0" eaLnBrk="0" fontAlgn="base" hangingPunct="0">
        <a:spcBef>
          <a:spcPct val="0"/>
        </a:spcBef>
        <a:spcAft>
          <a:spcPct val="0"/>
        </a:spcAft>
        <a:defRPr sz="3600" b="1">
          <a:solidFill>
            <a:schemeClr val="accent2"/>
          </a:solidFill>
          <a:latin typeface="Calibri" pitchFamily="34" charset="0"/>
        </a:defRPr>
      </a:lvl5pPr>
      <a:lvl6pPr marL="457200" algn="l" rtl="0" fontAlgn="base">
        <a:spcBef>
          <a:spcPct val="0"/>
        </a:spcBef>
        <a:spcAft>
          <a:spcPct val="0"/>
        </a:spcAft>
        <a:defRPr sz="3600" b="1">
          <a:solidFill>
            <a:schemeClr val="accent2"/>
          </a:solidFill>
          <a:latin typeface="Calibri" pitchFamily="34" charset="0"/>
        </a:defRPr>
      </a:lvl6pPr>
      <a:lvl7pPr marL="914400" algn="l" rtl="0" fontAlgn="base">
        <a:spcBef>
          <a:spcPct val="0"/>
        </a:spcBef>
        <a:spcAft>
          <a:spcPct val="0"/>
        </a:spcAft>
        <a:defRPr sz="3600" b="1">
          <a:solidFill>
            <a:schemeClr val="accent2"/>
          </a:solidFill>
          <a:latin typeface="Calibri" pitchFamily="34" charset="0"/>
        </a:defRPr>
      </a:lvl7pPr>
      <a:lvl8pPr marL="1371600" algn="l" rtl="0" fontAlgn="base">
        <a:spcBef>
          <a:spcPct val="0"/>
        </a:spcBef>
        <a:spcAft>
          <a:spcPct val="0"/>
        </a:spcAft>
        <a:defRPr sz="3600" b="1">
          <a:solidFill>
            <a:schemeClr val="accent2"/>
          </a:solidFill>
          <a:latin typeface="Calibri" pitchFamily="34" charset="0"/>
        </a:defRPr>
      </a:lvl8pPr>
      <a:lvl9pPr marL="1828800" algn="l" rtl="0" fontAlgn="base">
        <a:spcBef>
          <a:spcPct val="0"/>
        </a:spcBef>
        <a:spcAft>
          <a:spcPct val="0"/>
        </a:spcAft>
        <a:defRPr sz="3600" b="1">
          <a:solidFill>
            <a:schemeClr val="accent2"/>
          </a:solidFill>
          <a:latin typeface="Calibri" pitchFamily="34" charset="0"/>
        </a:defRPr>
      </a:lvl9pPr>
    </p:titleStyle>
    <p:bodyStyle>
      <a:lvl1pPr marL="215900" indent="-215900" algn="l" rtl="0" eaLnBrk="0" fontAlgn="base" hangingPunct="0">
        <a:lnSpc>
          <a:spcPct val="90000"/>
        </a:lnSpc>
        <a:spcBef>
          <a:spcPts val="600"/>
        </a:spcBef>
        <a:spcAft>
          <a:spcPct val="0"/>
        </a:spcAft>
        <a:buFont typeface="Arial" charset="0"/>
        <a:buChar char="•"/>
        <a:defRPr sz="2400">
          <a:solidFill>
            <a:schemeClr val="tx1"/>
          </a:solidFill>
          <a:latin typeface="+mn-lt"/>
          <a:ea typeface="+mn-ea"/>
          <a:cs typeface="+mn-cs"/>
        </a:defRPr>
      </a:lvl1pPr>
      <a:lvl2pPr marL="4318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2pPr>
      <a:lvl3pPr marL="6477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3pPr>
      <a:lvl4pPr marL="863600" indent="-215900" algn="l" rtl="0" eaLnBrk="0" fontAlgn="base" hangingPunct="0">
        <a:lnSpc>
          <a:spcPct val="90000"/>
        </a:lnSpc>
        <a:spcBef>
          <a:spcPts val="600"/>
        </a:spcBef>
        <a:spcAft>
          <a:spcPct val="0"/>
        </a:spcAft>
        <a:buFont typeface="Calibri" pitchFamily="34" charset="0"/>
        <a:buChar char="–"/>
        <a:defRPr sz="2000">
          <a:solidFill>
            <a:schemeClr val="tx1"/>
          </a:solidFill>
          <a:latin typeface="+mn-lt"/>
        </a:defRPr>
      </a:lvl4pPr>
      <a:lvl5pPr marL="1079500" indent="-215900" algn="l" rtl="0" eaLnBrk="0" fontAlgn="base" hangingPunct="0">
        <a:lnSpc>
          <a:spcPct val="90000"/>
        </a:lnSpc>
        <a:spcBef>
          <a:spcPts val="600"/>
        </a:spcBef>
        <a:spcAft>
          <a:spcPct val="0"/>
        </a:spcAft>
        <a:buFont typeface="Calibri" pitchFamily="34" charset="0"/>
        <a:buChar char="•"/>
        <a:defRPr>
          <a:solidFill>
            <a:schemeClr val="accent2"/>
          </a:solidFill>
          <a:latin typeface="+mn-lt"/>
        </a:defRPr>
      </a:lvl5pPr>
      <a:lvl6pPr marL="1536700" indent="-215900" algn="l" rtl="0" fontAlgn="base">
        <a:lnSpc>
          <a:spcPct val="90000"/>
        </a:lnSpc>
        <a:spcBef>
          <a:spcPts val="600"/>
        </a:spcBef>
        <a:spcAft>
          <a:spcPct val="0"/>
        </a:spcAft>
        <a:buFont typeface="Calibri" pitchFamily="34" charset="0"/>
        <a:buChar char="•"/>
        <a:defRPr>
          <a:solidFill>
            <a:schemeClr val="accent2"/>
          </a:solidFill>
          <a:latin typeface="+mn-lt"/>
        </a:defRPr>
      </a:lvl6pPr>
      <a:lvl7pPr marL="1993900" indent="-215900" algn="l" rtl="0" fontAlgn="base">
        <a:lnSpc>
          <a:spcPct val="90000"/>
        </a:lnSpc>
        <a:spcBef>
          <a:spcPts val="600"/>
        </a:spcBef>
        <a:spcAft>
          <a:spcPct val="0"/>
        </a:spcAft>
        <a:buFont typeface="Calibri" pitchFamily="34" charset="0"/>
        <a:buChar char="•"/>
        <a:defRPr>
          <a:solidFill>
            <a:schemeClr val="accent2"/>
          </a:solidFill>
          <a:latin typeface="+mn-lt"/>
        </a:defRPr>
      </a:lvl7pPr>
      <a:lvl8pPr marL="2451100" indent="-215900" algn="l" rtl="0" fontAlgn="base">
        <a:lnSpc>
          <a:spcPct val="90000"/>
        </a:lnSpc>
        <a:spcBef>
          <a:spcPts val="600"/>
        </a:spcBef>
        <a:spcAft>
          <a:spcPct val="0"/>
        </a:spcAft>
        <a:buFont typeface="Calibri" pitchFamily="34" charset="0"/>
        <a:buChar char="•"/>
        <a:defRPr>
          <a:solidFill>
            <a:schemeClr val="accent2"/>
          </a:solidFill>
          <a:latin typeface="+mn-lt"/>
        </a:defRPr>
      </a:lvl8pPr>
      <a:lvl9pPr marL="2908300" indent="-215900" algn="l" rtl="0" fontAlgn="base">
        <a:lnSpc>
          <a:spcPct val="90000"/>
        </a:lnSpc>
        <a:spcBef>
          <a:spcPts val="600"/>
        </a:spcBef>
        <a:spcAft>
          <a:spcPct val="0"/>
        </a:spcAft>
        <a:buFont typeface="Calibri" pitchFamily="34" charset="0"/>
        <a:buChar char="•"/>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2"/>
          <p:cNvSpPr txBox="1">
            <a:spLocks/>
          </p:cNvSpPr>
          <p:nvPr/>
        </p:nvSpPr>
        <p:spPr bwMode="auto">
          <a:xfrm>
            <a:off x="360363" y="4700588"/>
            <a:ext cx="8042275" cy="250825"/>
          </a:xfrm>
          <a:prstGeom prst="rect">
            <a:avLst/>
          </a:prstGeom>
          <a:noFill/>
          <a:ln w="9525">
            <a:noFill/>
            <a:miter lim="800000"/>
            <a:headEnd/>
            <a:tailEnd/>
          </a:ln>
        </p:spPr>
        <p:txBody>
          <a:bodyPr lIns="0" tIns="0" rIns="0" bIns="0"/>
          <a:lstStyle/>
          <a:p>
            <a:endParaRPr lang="en-US" sz="1600">
              <a:solidFill>
                <a:schemeClr val="bg1"/>
              </a:solidFill>
              <a:latin typeface="Calibri" pitchFamily="34" charset="0"/>
            </a:endParaRPr>
          </a:p>
        </p:txBody>
      </p:sp>
      <p:sp>
        <p:nvSpPr>
          <p:cNvPr id="50178" name="Footer Placeholder 2"/>
          <p:cNvSpPr txBox="1">
            <a:spLocks/>
          </p:cNvSpPr>
          <p:nvPr/>
        </p:nvSpPr>
        <p:spPr bwMode="auto">
          <a:xfrm>
            <a:off x="361950" y="4962525"/>
            <a:ext cx="8042275" cy="252413"/>
          </a:xfrm>
          <a:prstGeom prst="rect">
            <a:avLst/>
          </a:prstGeom>
          <a:noFill/>
          <a:ln w="9525">
            <a:noFill/>
            <a:miter lim="800000"/>
            <a:headEnd/>
            <a:tailEnd/>
          </a:ln>
        </p:spPr>
        <p:txBody>
          <a:bodyPr lIns="0" tIns="0" rIns="0" bIns="0"/>
          <a:lstStyle/>
          <a:p>
            <a:r>
              <a:rPr lang="en-AU" sz="1600">
                <a:solidFill>
                  <a:schemeClr val="bg1"/>
                </a:solidFill>
                <a:latin typeface="Calibri" pitchFamily="34" charset="0"/>
              </a:rPr>
              <a:t>COPS CGE Workshop,  Victoria University, Melbourne  11 August 2014</a:t>
            </a:r>
          </a:p>
        </p:txBody>
      </p:sp>
      <p:sp>
        <p:nvSpPr>
          <p:cNvPr id="14" name="Text Placeholder 13"/>
          <p:cNvSpPr>
            <a:spLocks/>
          </p:cNvSpPr>
          <p:nvPr/>
        </p:nvSpPr>
        <p:spPr bwMode="auto">
          <a:xfrm>
            <a:off x="360363" y="5626100"/>
            <a:ext cx="4751387" cy="144463"/>
          </a:xfrm>
          <a:prstGeom prst="rect">
            <a:avLst/>
          </a:prstGeom>
          <a:noFill/>
          <a:ln w="9525">
            <a:noFill/>
            <a:miter lim="800000"/>
            <a:headEnd/>
            <a:tailEnd/>
          </a:ln>
        </p:spPr>
        <p:txBody>
          <a:bodyPr lIns="0" tIns="0" rIns="0" bIns="0" anchor="ctr"/>
          <a:lstStyle/>
          <a:p>
            <a:pPr marL="216000" indent="-216000" fontAlgn="auto">
              <a:lnSpc>
                <a:spcPct val="90000"/>
              </a:lnSpc>
              <a:spcBef>
                <a:spcPts val="600"/>
              </a:spcBef>
              <a:spcAft>
                <a:spcPts val="0"/>
              </a:spcAft>
              <a:defRPr/>
            </a:pPr>
            <a:r>
              <a:rPr lang="en-AU" sz="1200" b="1" cap="all" dirty="0">
                <a:solidFill>
                  <a:schemeClr val="bg1"/>
                </a:solidFill>
                <a:latin typeface="+mn-lt"/>
                <a:cs typeface="+mn-cs"/>
              </a:rPr>
              <a:t>Integrated  Global  modelling and Analysis</a:t>
            </a:r>
            <a:endParaRPr lang="en-AU" sz="1200" b="1" cap="all" dirty="0">
              <a:solidFill>
                <a:schemeClr val="bg1"/>
              </a:solidFill>
              <a:latin typeface="+mn-lt"/>
              <a:cs typeface="+mn-cs"/>
            </a:endParaRPr>
          </a:p>
        </p:txBody>
      </p:sp>
      <p:sp>
        <p:nvSpPr>
          <p:cNvPr id="50180" name="Rectangle 16"/>
          <p:cNvSpPr>
            <a:spLocks noGrp="1"/>
          </p:cNvSpPr>
          <p:nvPr>
            <p:ph type="ctrTitle"/>
          </p:nvPr>
        </p:nvSpPr>
        <p:spPr>
          <a:xfrm>
            <a:off x="179388" y="1773238"/>
            <a:ext cx="8640762" cy="2428875"/>
          </a:xfrm>
        </p:spPr>
        <p:txBody>
          <a:bodyPr/>
          <a:lstStyle/>
          <a:p>
            <a:pPr algn="ctr"/>
            <a:r>
              <a:rPr lang="en-AU" sz="3200"/>
              <a:t/>
            </a:r>
            <a:br>
              <a:rPr lang="en-AU" sz="3200"/>
            </a:br>
            <a:r>
              <a:rPr lang="en-AU" sz="3200"/>
              <a:t/>
            </a:r>
            <a:br>
              <a:rPr lang="en-AU" sz="3200"/>
            </a:br>
            <a:r>
              <a:rPr lang="en-AU" sz="3200"/>
              <a:t/>
            </a:r>
            <a:br>
              <a:rPr lang="en-AU" sz="3200"/>
            </a:br>
            <a:r>
              <a:rPr lang="en-AU" sz="3200"/>
              <a:t/>
            </a:r>
            <a:br>
              <a:rPr lang="en-AU" sz="3200"/>
            </a:br>
            <a:r>
              <a:rPr lang="en-AU" sz="3200"/>
              <a:t/>
            </a:r>
            <a:br>
              <a:rPr lang="en-AU" sz="3200"/>
            </a:br>
            <a:r>
              <a:rPr lang="en-AU" sz="3200"/>
              <a:t/>
            </a:r>
            <a:br>
              <a:rPr lang="en-AU" sz="3200"/>
            </a:br>
            <a:r>
              <a:rPr lang="en-AU" sz="3200"/>
              <a:t> Assessing the benefits of meteorological information: </a:t>
            </a:r>
            <a:br>
              <a:rPr lang="en-AU" sz="3200"/>
            </a:br>
            <a:r>
              <a:rPr lang="en-AU" sz="3200"/>
              <a:t>Towards an economy-wide  framework </a:t>
            </a:r>
            <a:br>
              <a:rPr lang="en-AU" sz="3200"/>
            </a:br>
            <a:endParaRPr lang="en-US" sz="3200"/>
          </a:p>
        </p:txBody>
      </p:sp>
      <p:sp>
        <p:nvSpPr>
          <p:cNvPr id="50181" name="Rectangle 17"/>
          <p:cNvSpPr>
            <a:spLocks noGrp="1"/>
          </p:cNvSpPr>
          <p:nvPr>
            <p:ph type="subTitle" idx="1"/>
          </p:nvPr>
        </p:nvSpPr>
        <p:spPr/>
        <p:txBody>
          <a:bodyPr/>
          <a:lstStyle/>
          <a:p>
            <a:r>
              <a:rPr lang="en-AU" i="1"/>
              <a:t>Don Gunasekera</a:t>
            </a:r>
            <a:endParaRPr lang="en-AU"/>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AU" smtClean="0"/>
              <a:t>CGE-Meteorology model</a:t>
            </a:r>
          </a:p>
        </p:txBody>
      </p:sp>
      <p:sp>
        <p:nvSpPr>
          <p:cNvPr id="3" name="Content Placeholder 2"/>
          <p:cNvSpPr>
            <a:spLocks noGrp="1"/>
          </p:cNvSpPr>
          <p:nvPr>
            <p:ph idx="1"/>
          </p:nvPr>
        </p:nvSpPr>
        <p:spPr>
          <a:xfrm>
            <a:off x="358775" y="1052513"/>
            <a:ext cx="8605838" cy="4968875"/>
          </a:xfrm>
        </p:spPr>
        <p:txBody>
          <a:bodyPr/>
          <a:lstStyle/>
          <a:p>
            <a:pPr>
              <a:defRPr/>
            </a:pPr>
            <a:r>
              <a:rPr lang="en-AU" sz="2800" b="1" dirty="0" smtClean="0"/>
              <a:t>Measuring the value of outputs is more challenging</a:t>
            </a:r>
          </a:p>
          <a:p>
            <a:pPr lvl="1">
              <a:defRPr/>
            </a:pPr>
            <a:r>
              <a:rPr lang="en-AU" sz="2800" dirty="0" smtClean="0"/>
              <a:t>Met. services cater for almost every sector of the economy - public, defence, business and industry.</a:t>
            </a:r>
          </a:p>
          <a:p>
            <a:pPr marL="215900" lvl="1">
              <a:buFont typeface="Arial" charset="0"/>
              <a:buChar char="•"/>
              <a:defRPr/>
            </a:pPr>
            <a:r>
              <a:rPr lang="en-AU" sz="2800" b="1" dirty="0" smtClean="0"/>
              <a:t>Met. outputs: generally public goods and non-marketed. </a:t>
            </a:r>
          </a:p>
          <a:p>
            <a:pPr marL="431800" lvl="2">
              <a:buFont typeface="Arial" charset="0"/>
              <a:buChar char="•"/>
              <a:defRPr/>
            </a:pPr>
            <a:r>
              <a:rPr lang="en-AU" sz="2800" dirty="0" smtClean="0"/>
              <a:t>The  non-marketability of these services eliminates the possibility of using market prices to measure nominal output.</a:t>
            </a:r>
          </a:p>
          <a:p>
            <a:pPr marL="431800" lvl="2">
              <a:buFont typeface="Arial" charset="0"/>
              <a:buChar char="•"/>
              <a:defRPr/>
            </a:pPr>
            <a:r>
              <a:rPr lang="en-AU" sz="2800" dirty="0" smtClean="0"/>
              <a:t>Need to use output ‘proxies’ based on the ‘transactions’ approach to measuring the output of non-marketed public sector services such as ‘defence’ services. </a:t>
            </a:r>
          </a:p>
          <a:p>
            <a:pPr marL="431800" lvl="2">
              <a:buFont typeface="Arial" charset="0"/>
              <a:buChar char="•"/>
              <a:defRPr/>
            </a:pPr>
            <a:endParaRPr lang="en-AU" sz="1400" dirty="0" smtClean="0"/>
          </a:p>
          <a:p>
            <a:pPr>
              <a:defRPr/>
            </a:pPr>
            <a:endParaRPr lang="en-AU" dirty="0"/>
          </a:p>
        </p:txBody>
      </p:sp>
      <p:sp>
        <p:nvSpPr>
          <p:cNvPr id="65539"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8002DFB9-08DD-4388-922B-775B40DF4860}" type="slidenum">
              <a:rPr lang="en-AU" smtClean="0"/>
              <a:pPr>
                <a:defRPr/>
              </a:pPr>
              <a:t>10</a:t>
            </a:fld>
            <a:r>
              <a:rPr lang="en-AU" dirty="0" smtClean="0"/>
              <a:t>  |</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z="3200" smtClean="0"/>
              <a:t>Measuring Met. outputs (Transactions approach)</a:t>
            </a:r>
            <a:endParaRPr lang="en-AU" sz="3200" smtClean="0"/>
          </a:p>
        </p:txBody>
      </p:sp>
      <p:sp>
        <p:nvSpPr>
          <p:cNvPr id="67586" name="Content Placeholder 2"/>
          <p:cNvSpPr>
            <a:spLocks noGrp="1"/>
          </p:cNvSpPr>
          <p:nvPr>
            <p:ph idx="1"/>
          </p:nvPr>
        </p:nvSpPr>
        <p:spPr>
          <a:xfrm>
            <a:off x="358775" y="1196975"/>
            <a:ext cx="8461375" cy="4645025"/>
          </a:xfrm>
        </p:spPr>
        <p:txBody>
          <a:bodyPr/>
          <a:lstStyle/>
          <a:p>
            <a:r>
              <a:rPr lang="en-AU" sz="2800" smtClean="0"/>
              <a:t>The transactions approach values outputs/services according to the size and value of the sectors that they affect.</a:t>
            </a:r>
          </a:p>
          <a:p>
            <a:r>
              <a:rPr lang="en-AU" sz="2800" smtClean="0"/>
              <a:t>Met. information (output) is:</a:t>
            </a:r>
          </a:p>
          <a:p>
            <a:pPr lvl="1"/>
            <a:r>
              <a:rPr lang="en-AU" sz="2800" smtClean="0"/>
              <a:t>needed in improving   public  safety,  reducing loss of life, aiding community resilience to natural hazards, improving the sustainability of environmental assets, enhancing national security etc </a:t>
            </a:r>
          </a:p>
          <a:p>
            <a:pPr lvl="1"/>
            <a:r>
              <a:rPr lang="en-AU" sz="2800" smtClean="0"/>
              <a:t>probably </a:t>
            </a:r>
            <a:r>
              <a:rPr lang="en-AU" sz="2800" b="1" i="1" smtClean="0"/>
              <a:t>proportional to the actual size of the user sectors</a:t>
            </a:r>
            <a:r>
              <a:rPr lang="en-AU" sz="2800" smtClean="0"/>
              <a:t>, i.e. the real output of those user sectors.</a:t>
            </a:r>
          </a:p>
          <a:p>
            <a:pPr>
              <a:buFont typeface="Arial" charset="0"/>
              <a:buNone/>
            </a:pPr>
            <a:endParaRPr lang="en-AU" smtClean="0"/>
          </a:p>
          <a:p>
            <a:endParaRPr lang="en-AU" smtClean="0"/>
          </a:p>
        </p:txBody>
      </p:sp>
      <p:sp>
        <p:nvSpPr>
          <p:cNvPr id="67587"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91EA6440-79C5-42AE-8690-F5A6540D4466}" type="slidenum">
              <a:rPr lang="en-AU" smtClean="0"/>
              <a:pPr>
                <a:defRPr/>
              </a:pPr>
              <a:t>11</a:t>
            </a:fld>
            <a:r>
              <a:rPr lang="en-AU" dirty="0" smtClean="0"/>
              <a:t>  |</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179388" y="274638"/>
            <a:ext cx="8713787" cy="852487"/>
          </a:xfrm>
        </p:spPr>
        <p:txBody>
          <a:bodyPr/>
          <a:lstStyle/>
          <a:p>
            <a:r>
              <a:rPr lang="en-US" sz="3200" smtClean="0"/>
              <a:t>Measuring met. outputs (Transactions approach)</a:t>
            </a:r>
            <a:endParaRPr lang="en-AU" sz="3200" smtClean="0"/>
          </a:p>
        </p:txBody>
      </p:sp>
      <p:sp>
        <p:nvSpPr>
          <p:cNvPr id="69634" name="Content Placeholder 2"/>
          <p:cNvSpPr>
            <a:spLocks noGrp="1"/>
          </p:cNvSpPr>
          <p:nvPr>
            <p:ph idx="1"/>
          </p:nvPr>
        </p:nvSpPr>
        <p:spPr/>
        <p:txBody>
          <a:bodyPr/>
          <a:lstStyle/>
          <a:p>
            <a:r>
              <a:rPr lang="en-AU" sz="2800" smtClean="0"/>
              <a:t>Idea here is to estimate the output of met. services based more directly upon output proxies </a:t>
            </a:r>
          </a:p>
          <a:p>
            <a:r>
              <a:rPr lang="en-AU" sz="2800" smtClean="0"/>
              <a:t>That is, it attempts to account, albeit indirectly, for the expected demands on met. services</a:t>
            </a:r>
          </a:p>
          <a:p>
            <a:r>
              <a:rPr lang="en-AU" sz="2800" smtClean="0"/>
              <a:t>It does this by measuring changes in real output of those sectors that uses met. information</a:t>
            </a:r>
          </a:p>
          <a:p>
            <a:pPr>
              <a:buFont typeface="Arial" charset="0"/>
              <a:buNone/>
            </a:pPr>
            <a:endParaRPr lang="en-AU" smtClean="0"/>
          </a:p>
        </p:txBody>
      </p:sp>
      <p:sp>
        <p:nvSpPr>
          <p:cNvPr id="69635"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062992C0-2CF6-4BC8-949C-2C753F52F410}" type="slidenum">
              <a:rPr lang="en-AU" smtClean="0"/>
              <a:pPr>
                <a:defRPr/>
              </a:pPr>
              <a:t>12</a:t>
            </a:fld>
            <a:r>
              <a:rPr lang="en-AU" dirty="0" smtClean="0"/>
              <a:t>  |</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AU" smtClean="0"/>
              <a:t>Met. services </a:t>
            </a:r>
            <a:r>
              <a:rPr lang="en-AU" smtClean="0">
                <a:sym typeface="Wingdings" pitchFamily="2" charset="2"/>
              </a:rPr>
              <a:t> risk reduction </a:t>
            </a:r>
            <a:endParaRPr lang="en-AU" smtClean="0"/>
          </a:p>
        </p:txBody>
      </p:sp>
      <p:sp>
        <p:nvSpPr>
          <p:cNvPr id="70658" name="Content Placeholder 2"/>
          <p:cNvSpPr>
            <a:spLocks noGrp="1"/>
          </p:cNvSpPr>
          <p:nvPr>
            <p:ph idx="1"/>
          </p:nvPr>
        </p:nvSpPr>
        <p:spPr/>
        <p:txBody>
          <a:bodyPr/>
          <a:lstStyle/>
          <a:p>
            <a:r>
              <a:rPr lang="en-AU" sz="3200" smtClean="0"/>
              <a:t>The greater the reduction in risk to a sector, through provision and use of improved met. information on timing and magnitude of events and trends, </a:t>
            </a:r>
          </a:p>
          <a:p>
            <a:pPr lvl="2"/>
            <a:r>
              <a:rPr lang="en-AU" sz="3200" smtClean="0"/>
              <a:t>the larger the beneficial impacts of these met. services and hence the size of their ‘output’ within the ‘transactions approach’ framework.   </a:t>
            </a:r>
          </a:p>
          <a:p>
            <a:endParaRPr lang="en-AU" smtClean="0"/>
          </a:p>
        </p:txBody>
      </p:sp>
      <p:sp>
        <p:nvSpPr>
          <p:cNvPr id="70659"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FB25025A-A2A0-423A-92D3-9D52B1745304}" type="slidenum">
              <a:rPr lang="en-AU" smtClean="0"/>
              <a:pPr>
                <a:defRPr/>
              </a:pPr>
              <a:t>13</a:t>
            </a:fld>
            <a:r>
              <a:rPr lang="en-AU" dirty="0" smtClean="0"/>
              <a:t>  |</a:t>
            </a: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358775" y="274638"/>
            <a:ext cx="8461375" cy="1209675"/>
          </a:xfrm>
        </p:spPr>
        <p:txBody>
          <a:bodyPr/>
          <a:lstStyle/>
          <a:p>
            <a:r>
              <a:rPr lang="en-AU" smtClean="0"/>
              <a:t>Impacts of use of met. information: response parameters  </a:t>
            </a:r>
          </a:p>
        </p:txBody>
      </p:sp>
      <p:sp>
        <p:nvSpPr>
          <p:cNvPr id="71682" name="Content Placeholder 2"/>
          <p:cNvSpPr>
            <a:spLocks noGrp="1"/>
          </p:cNvSpPr>
          <p:nvPr>
            <p:ph idx="1"/>
          </p:nvPr>
        </p:nvSpPr>
        <p:spPr>
          <a:xfrm>
            <a:off x="358775" y="1557338"/>
            <a:ext cx="8461375" cy="4284662"/>
          </a:xfrm>
        </p:spPr>
        <p:txBody>
          <a:bodyPr/>
          <a:lstStyle/>
          <a:p>
            <a:r>
              <a:rPr lang="en-AU" sz="3200" smtClean="0"/>
              <a:t>Econometric and biophysical analyses will allow us to quantify:</a:t>
            </a:r>
          </a:p>
          <a:p>
            <a:pPr lvl="1"/>
            <a:r>
              <a:rPr lang="en-AU" sz="2800" smtClean="0"/>
              <a:t> the way that weather/climate related impacts depend on the </a:t>
            </a:r>
            <a:r>
              <a:rPr lang="en-AU" sz="2800" i="1" smtClean="0"/>
              <a:t>probability of the occurrence </a:t>
            </a:r>
            <a:r>
              <a:rPr lang="en-AU" sz="2800" smtClean="0"/>
              <a:t>of these events.</a:t>
            </a:r>
          </a:p>
          <a:p>
            <a:r>
              <a:rPr lang="en-AU" sz="3200" smtClean="0"/>
              <a:t>Some of this information is already available  for certain sectors (e.g. agriculture) </a:t>
            </a:r>
          </a:p>
          <a:p>
            <a:endParaRPr lang="en-AU" smtClean="0"/>
          </a:p>
        </p:txBody>
      </p:sp>
      <p:sp>
        <p:nvSpPr>
          <p:cNvPr id="71683"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081D5C37-1569-4359-BDEF-391956E9099A}" type="slidenum">
              <a:rPr lang="en-AU" smtClean="0"/>
              <a:pPr>
                <a:defRPr/>
              </a:pPr>
              <a:t>14</a:t>
            </a:fld>
            <a:r>
              <a:rPr lang="en-AU" dirty="0" smtClean="0"/>
              <a:t>  |</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250825" y="274638"/>
            <a:ext cx="8569325" cy="852487"/>
          </a:xfrm>
        </p:spPr>
        <p:txBody>
          <a:bodyPr/>
          <a:lstStyle/>
          <a:p>
            <a:r>
              <a:rPr lang="en-AU" smtClean="0"/>
              <a:t>Examples of possible applications </a:t>
            </a:r>
          </a:p>
        </p:txBody>
      </p:sp>
      <p:sp>
        <p:nvSpPr>
          <p:cNvPr id="3" name="Content Placeholder 2"/>
          <p:cNvSpPr>
            <a:spLocks noGrp="1"/>
          </p:cNvSpPr>
          <p:nvPr>
            <p:ph idx="1"/>
          </p:nvPr>
        </p:nvSpPr>
        <p:spPr>
          <a:xfrm>
            <a:off x="250825" y="1052513"/>
            <a:ext cx="8642350" cy="4789487"/>
          </a:xfrm>
        </p:spPr>
        <p:txBody>
          <a:bodyPr/>
          <a:lstStyle/>
          <a:p>
            <a:pPr marL="863600" indent="-381000">
              <a:buFont typeface="Arial" charset="0"/>
              <a:buNone/>
              <a:defRPr/>
            </a:pPr>
            <a:r>
              <a:rPr lang="en-AU" sz="3200" b="1" dirty="0" smtClean="0"/>
              <a:t>Potential economic effects of: </a:t>
            </a:r>
          </a:p>
          <a:p>
            <a:pPr>
              <a:defRPr/>
            </a:pPr>
            <a:r>
              <a:rPr lang="en-AU" sz="3200" dirty="0" smtClean="0"/>
              <a:t>improvements in frost forecasts on citrus growers </a:t>
            </a:r>
          </a:p>
          <a:p>
            <a:pPr>
              <a:defRPr/>
            </a:pPr>
            <a:r>
              <a:rPr lang="en-AU" sz="3200" dirty="0" smtClean="0"/>
              <a:t>improvements in heat stress forecasts on preparedness for hospital admissions of vulnerable groups </a:t>
            </a:r>
          </a:p>
          <a:p>
            <a:pPr>
              <a:defRPr/>
            </a:pPr>
            <a:r>
              <a:rPr lang="en-AU" sz="3200" dirty="0" smtClean="0"/>
              <a:t>additional capital injections in for enhanced computing facilities, radar networks and other met. infrastructure</a:t>
            </a:r>
          </a:p>
          <a:p>
            <a:pPr lvl="1">
              <a:defRPr/>
            </a:pPr>
            <a:r>
              <a:rPr lang="en-AU" sz="2800" dirty="0" smtClean="0"/>
              <a:t>This could have implications for natural disaster mitigation and fiscal burden on recovery effort</a:t>
            </a:r>
          </a:p>
          <a:p>
            <a:pPr>
              <a:defRPr/>
            </a:pPr>
            <a:endParaRPr lang="en-AU" dirty="0"/>
          </a:p>
        </p:txBody>
      </p:sp>
      <p:sp>
        <p:nvSpPr>
          <p:cNvPr id="72707"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A0AA4A4B-1F1D-4BE4-9D74-4DB1C52607F3}" type="slidenum">
              <a:rPr lang="en-AU" smtClean="0"/>
              <a:pPr>
                <a:defRPr/>
              </a:pPr>
              <a:t>15</a:t>
            </a:fld>
            <a:r>
              <a:rPr lang="en-AU" dirty="0" smtClean="0"/>
              <a:t>  |</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179388" y="274638"/>
            <a:ext cx="8713787" cy="852487"/>
          </a:xfrm>
        </p:spPr>
        <p:txBody>
          <a:bodyPr/>
          <a:lstStyle/>
          <a:p>
            <a:r>
              <a:rPr lang="en-US" sz="3200" smtClean="0"/>
              <a:t>Next steps</a:t>
            </a:r>
            <a:endParaRPr lang="en-AU" sz="3200" smtClean="0"/>
          </a:p>
        </p:txBody>
      </p:sp>
      <p:sp>
        <p:nvSpPr>
          <p:cNvPr id="74754" name="Content Placeholder 2"/>
          <p:cNvSpPr>
            <a:spLocks noGrp="1"/>
          </p:cNvSpPr>
          <p:nvPr>
            <p:ph idx="1"/>
          </p:nvPr>
        </p:nvSpPr>
        <p:spPr/>
        <p:txBody>
          <a:bodyPr/>
          <a:lstStyle/>
          <a:p>
            <a:r>
              <a:rPr lang="en-AU" sz="3200" smtClean="0"/>
              <a:t>Need additional effort/resources to continue this work </a:t>
            </a:r>
          </a:p>
          <a:p>
            <a:r>
              <a:rPr lang="en-AU" sz="3200" smtClean="0"/>
              <a:t>Need further work on the methodology</a:t>
            </a:r>
          </a:p>
          <a:p>
            <a:r>
              <a:rPr lang="en-AU" sz="3200" smtClean="0"/>
              <a:t>In the meantime, try to learn more from the COPS work on measuring the outputs  of government  services</a:t>
            </a:r>
          </a:p>
          <a:p>
            <a:endParaRPr lang="en-AU" smtClean="0"/>
          </a:p>
        </p:txBody>
      </p:sp>
      <p:sp>
        <p:nvSpPr>
          <p:cNvPr id="74755"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04DE28C1-0336-4F02-91E5-86AFE457F2DF}" type="slidenum">
              <a:rPr lang="en-AU" smtClean="0"/>
              <a:pPr>
                <a:defRPr/>
              </a:pPr>
              <a:t>16</a:t>
            </a:fld>
            <a:r>
              <a:rPr lang="en-AU" dirty="0" smtClean="0"/>
              <a:t>  |</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AU" smtClean="0"/>
              <a:t>Acknowledgements </a:t>
            </a:r>
          </a:p>
        </p:txBody>
      </p:sp>
      <p:sp>
        <p:nvSpPr>
          <p:cNvPr id="75778" name="Content Placeholder 2"/>
          <p:cNvSpPr>
            <a:spLocks noGrp="1"/>
          </p:cNvSpPr>
          <p:nvPr>
            <p:ph idx="1"/>
          </p:nvPr>
        </p:nvSpPr>
        <p:spPr/>
        <p:txBody>
          <a:bodyPr/>
          <a:lstStyle/>
          <a:p>
            <a:r>
              <a:rPr lang="en-AU" sz="2800" smtClean="0"/>
              <a:t>David Newth, Tome Keenan and John Finnigan </a:t>
            </a:r>
          </a:p>
          <a:p>
            <a:r>
              <a:rPr lang="en-AU" sz="2800" smtClean="0"/>
              <a:t>COPS General Papers G 126 and G 127 </a:t>
            </a:r>
          </a:p>
        </p:txBody>
      </p:sp>
      <p:sp>
        <p:nvSpPr>
          <p:cNvPr id="75779"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653C5FF9-AB7A-47A5-B4CD-6A387467803C}" type="slidenum">
              <a:rPr lang="en-AU" smtClean="0"/>
              <a:pPr>
                <a:defRPr/>
              </a:pPr>
              <a:t>17</a:t>
            </a:fld>
            <a:r>
              <a:rPr lang="en-AU" dirty="0" smtClean="0"/>
              <a:t>  |</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p:cNvSpPr>
          <p:nvPr/>
        </p:nvSpPr>
        <p:spPr bwMode="auto">
          <a:xfrm>
            <a:off x="360363" y="5626100"/>
            <a:ext cx="4751387" cy="144463"/>
          </a:xfrm>
          <a:prstGeom prst="rect">
            <a:avLst/>
          </a:prstGeom>
          <a:noFill/>
          <a:ln w="9525">
            <a:noFill/>
            <a:miter lim="800000"/>
            <a:headEnd/>
            <a:tailEnd/>
          </a:ln>
        </p:spPr>
        <p:txBody>
          <a:bodyPr lIns="0" tIns="0" rIns="0" bIns="0" anchor="ctr"/>
          <a:lstStyle/>
          <a:p>
            <a:pPr marL="216000" indent="-216000" fontAlgn="auto">
              <a:lnSpc>
                <a:spcPct val="90000"/>
              </a:lnSpc>
              <a:spcBef>
                <a:spcPts val="600"/>
              </a:spcBef>
              <a:spcAft>
                <a:spcPts val="0"/>
              </a:spcAft>
              <a:defRPr/>
            </a:pPr>
            <a:r>
              <a:rPr lang="en-AU" sz="1200" b="1" cap="all" dirty="0">
                <a:solidFill>
                  <a:schemeClr val="bg1"/>
                </a:solidFill>
                <a:latin typeface="+mn-lt"/>
                <a:cs typeface="+mn-cs"/>
              </a:rPr>
              <a:t>OCEANs and Atmosphere</a:t>
            </a:r>
            <a:endParaRPr lang="en-AU" sz="1200" b="1" cap="all" dirty="0">
              <a:solidFill>
                <a:schemeClr val="bg1"/>
              </a:solidFill>
              <a:latin typeface="+mn-lt"/>
              <a:cs typeface="+mn-cs"/>
            </a:endParaRPr>
          </a:p>
        </p:txBody>
      </p:sp>
      <p:sp>
        <p:nvSpPr>
          <p:cNvPr id="76802" name="Title 3"/>
          <p:cNvSpPr>
            <a:spLocks/>
          </p:cNvSpPr>
          <p:nvPr/>
        </p:nvSpPr>
        <p:spPr bwMode="auto">
          <a:xfrm>
            <a:off x="360363" y="2867025"/>
            <a:ext cx="7469187" cy="719138"/>
          </a:xfrm>
          <a:prstGeom prst="rect">
            <a:avLst/>
          </a:prstGeom>
          <a:noFill/>
          <a:ln w="9525">
            <a:noFill/>
            <a:miter lim="800000"/>
            <a:headEnd/>
            <a:tailEnd/>
          </a:ln>
        </p:spPr>
        <p:txBody>
          <a:bodyPr lIns="0" tIns="0" rIns="0" bIns="0"/>
          <a:lstStyle/>
          <a:p>
            <a:pPr>
              <a:lnSpc>
                <a:spcPct val="85000"/>
              </a:lnSpc>
            </a:pPr>
            <a:r>
              <a:rPr lang="en-US" sz="6700" b="1">
                <a:solidFill>
                  <a:schemeClr val="bg1"/>
                </a:solidFill>
                <a:latin typeface="Calibri" pitchFamily="34" charset="0"/>
              </a:rPr>
              <a:t>Thank you</a:t>
            </a:r>
          </a:p>
        </p:txBody>
      </p:sp>
      <p:sp>
        <p:nvSpPr>
          <p:cNvPr id="76803" name="Text Placeholder 1"/>
          <p:cNvSpPr>
            <a:spLocks/>
          </p:cNvSpPr>
          <p:nvPr/>
        </p:nvSpPr>
        <p:spPr bwMode="auto">
          <a:xfrm>
            <a:off x="360363" y="3713163"/>
            <a:ext cx="2771775" cy="1528762"/>
          </a:xfrm>
          <a:prstGeom prst="rect">
            <a:avLst/>
          </a:prstGeom>
          <a:noFill/>
          <a:ln w="9525">
            <a:noFill/>
            <a:miter lim="800000"/>
            <a:headEnd/>
            <a:tailEnd/>
          </a:ln>
        </p:spPr>
        <p:txBody>
          <a:bodyPr lIns="0" tIns="0" rIns="0" bIns="0"/>
          <a:lstStyle/>
          <a:p>
            <a:pPr defTabSz="457200">
              <a:lnSpc>
                <a:spcPct val="90000"/>
              </a:lnSpc>
              <a:buFont typeface="Arial" charset="0"/>
              <a:buNone/>
            </a:pPr>
            <a:r>
              <a:rPr lang="en-US" sz="1600" b="1">
                <a:solidFill>
                  <a:srgbClr val="FFFFFF"/>
                </a:solidFill>
                <a:latin typeface="Calibri" pitchFamily="34" charset="0"/>
              </a:rPr>
              <a:t>CSIRO Oceans and Atmosphere Flagship</a:t>
            </a:r>
          </a:p>
          <a:p>
            <a:pPr marL="0" lvl="1" defTabSz="457200">
              <a:lnSpc>
                <a:spcPct val="90000"/>
              </a:lnSpc>
              <a:spcAft>
                <a:spcPts val="600"/>
              </a:spcAft>
              <a:buFont typeface="Calibri" pitchFamily="34" charset="0"/>
              <a:buNone/>
            </a:pPr>
            <a:r>
              <a:rPr lang="en-US" sz="1600">
                <a:solidFill>
                  <a:srgbClr val="FFFFFF"/>
                </a:solidFill>
                <a:latin typeface="Calibri" pitchFamily="34" charset="0"/>
              </a:rPr>
              <a:t/>
            </a:r>
            <a:br>
              <a:rPr lang="en-US" sz="1600">
                <a:solidFill>
                  <a:srgbClr val="FFFFFF"/>
                </a:solidFill>
                <a:latin typeface="Calibri" pitchFamily="34" charset="0"/>
              </a:rPr>
            </a:br>
            <a:endParaRPr lang="en-US" sz="160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AU" smtClean="0"/>
              <a:t>Background</a:t>
            </a:r>
          </a:p>
        </p:txBody>
      </p:sp>
      <p:sp>
        <p:nvSpPr>
          <p:cNvPr id="52226" name="Content Placeholder 2"/>
          <p:cNvSpPr>
            <a:spLocks noGrp="1"/>
          </p:cNvSpPr>
          <p:nvPr>
            <p:ph idx="1"/>
          </p:nvPr>
        </p:nvSpPr>
        <p:spPr/>
        <p:txBody>
          <a:bodyPr/>
          <a:lstStyle/>
          <a:p>
            <a:r>
              <a:rPr lang="en-AU" sz="3200" b="1" smtClean="0"/>
              <a:t>Meteorological information:</a:t>
            </a:r>
          </a:p>
          <a:p>
            <a:pPr lvl="1"/>
            <a:r>
              <a:rPr lang="en-AU" sz="2800" b="1" smtClean="0"/>
              <a:t> </a:t>
            </a:r>
            <a:r>
              <a:rPr lang="en-AU" sz="2800" smtClean="0"/>
              <a:t>help manage weather and climate risks</a:t>
            </a:r>
          </a:p>
          <a:p>
            <a:r>
              <a:rPr lang="en-AU" sz="3200" b="1" smtClean="0"/>
              <a:t>Weather/climate risks operate on a wide range of time scales</a:t>
            </a:r>
            <a:r>
              <a:rPr lang="en-AU" sz="3200" smtClean="0"/>
              <a:t>:</a:t>
            </a:r>
          </a:p>
          <a:p>
            <a:pPr lvl="1"/>
            <a:r>
              <a:rPr lang="en-AU" sz="2800" smtClean="0"/>
              <a:t>short term (e.g. floods, cyclones, storms)</a:t>
            </a:r>
          </a:p>
          <a:p>
            <a:pPr lvl="1"/>
            <a:r>
              <a:rPr lang="en-AU" sz="2800" smtClean="0"/>
              <a:t>seasonal (e.g. crop planting and harvesting, bush fire preparedness) </a:t>
            </a:r>
          </a:p>
          <a:p>
            <a:pPr lvl="1"/>
            <a:r>
              <a:rPr lang="en-AU" sz="2800" smtClean="0"/>
              <a:t>multi-decadal (e.g. coastal protection against sea level rise or provision of water storages) </a:t>
            </a:r>
          </a:p>
          <a:p>
            <a:pPr lvl="1"/>
            <a:endParaRPr lang="en-AU" sz="2800" smtClean="0"/>
          </a:p>
          <a:p>
            <a:endParaRPr lang="en-AU" sz="3200" smtClean="0"/>
          </a:p>
        </p:txBody>
      </p:sp>
      <p:sp>
        <p:nvSpPr>
          <p:cNvPr id="52227"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08ED2EB9-6675-40D5-9672-CFE998D4F96E}" type="slidenum">
              <a:rPr lang="en-AU" smtClean="0"/>
              <a:pPr>
                <a:defRPr/>
              </a:pPr>
              <a:t>2</a:t>
            </a:fld>
            <a:r>
              <a:rPr lang="en-AU" dirty="0" smtClean="0"/>
              <a:t>  |</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AU" smtClean="0"/>
              <a:t>Background</a:t>
            </a:r>
          </a:p>
        </p:txBody>
      </p:sp>
      <p:sp>
        <p:nvSpPr>
          <p:cNvPr id="54274" name="Content Placeholder 2"/>
          <p:cNvSpPr>
            <a:spLocks noGrp="1"/>
          </p:cNvSpPr>
          <p:nvPr>
            <p:ph idx="1"/>
          </p:nvPr>
        </p:nvSpPr>
        <p:spPr/>
        <p:txBody>
          <a:bodyPr/>
          <a:lstStyle/>
          <a:p>
            <a:r>
              <a:rPr lang="en-AU" sz="3200" b="1" smtClean="0"/>
              <a:t>Weather/climate risks have different dimensions:</a:t>
            </a:r>
          </a:p>
          <a:p>
            <a:pPr lvl="1"/>
            <a:r>
              <a:rPr lang="en-AU" sz="2800" smtClean="0"/>
              <a:t> public health and safety</a:t>
            </a:r>
          </a:p>
          <a:p>
            <a:pPr lvl="1"/>
            <a:r>
              <a:rPr lang="en-AU" sz="2800" smtClean="0"/>
              <a:t> business continuity</a:t>
            </a:r>
          </a:p>
          <a:p>
            <a:pPr lvl="1"/>
            <a:r>
              <a:rPr lang="en-AU" sz="2800" smtClean="0"/>
              <a:t> productivity and economic activity </a:t>
            </a:r>
          </a:p>
          <a:p>
            <a:pPr lvl="1"/>
            <a:r>
              <a:rPr lang="en-AU" sz="2800" smtClean="0"/>
              <a:t> protection of public and private property</a:t>
            </a:r>
          </a:p>
          <a:p>
            <a:pPr lvl="1"/>
            <a:r>
              <a:rPr lang="en-AU" sz="2800" smtClean="0"/>
              <a:t> disaster mitigation</a:t>
            </a:r>
          </a:p>
          <a:p>
            <a:pPr lvl="1"/>
            <a:r>
              <a:rPr lang="en-AU" sz="2800" smtClean="0"/>
              <a:t> emergency management</a:t>
            </a:r>
          </a:p>
          <a:p>
            <a:pPr lvl="1"/>
            <a:r>
              <a:rPr lang="en-AU" sz="2800" smtClean="0"/>
              <a:t> national security</a:t>
            </a:r>
          </a:p>
          <a:p>
            <a:pPr lvl="1"/>
            <a:r>
              <a:rPr lang="en-AU" sz="2800" smtClean="0"/>
              <a:t>environmental sustainability</a:t>
            </a:r>
          </a:p>
        </p:txBody>
      </p:sp>
      <p:sp>
        <p:nvSpPr>
          <p:cNvPr id="54275"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5EAB9E7D-4222-488D-98E7-658142EE3AFC}" type="slidenum">
              <a:rPr lang="en-AU" smtClean="0"/>
              <a:pPr>
                <a:defRPr/>
              </a:pPr>
              <a:t>3</a:t>
            </a:fld>
            <a:r>
              <a:rPr lang="en-AU" dirty="0" smtClean="0"/>
              <a:t>  |</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AU" smtClean="0"/>
              <a:t>Senate estimates, 26 May 2014</a:t>
            </a:r>
          </a:p>
        </p:txBody>
      </p:sp>
      <p:sp>
        <p:nvSpPr>
          <p:cNvPr id="56322"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D1C06433-541B-46A0-BB63-6DECFC2E5761}" type="slidenum">
              <a:rPr lang="en-AU" smtClean="0"/>
              <a:pPr>
                <a:defRPr/>
              </a:pPr>
              <a:t>4</a:t>
            </a:fld>
            <a:r>
              <a:rPr lang="en-AU" dirty="0" smtClean="0"/>
              <a:t>  |</a:t>
            </a:r>
            <a:endParaRPr lang="en-AU" dirty="0"/>
          </a:p>
        </p:txBody>
      </p:sp>
      <p:sp>
        <p:nvSpPr>
          <p:cNvPr id="56324" name="Content Placeholder 6"/>
          <p:cNvSpPr>
            <a:spLocks noGrp="1"/>
          </p:cNvSpPr>
          <p:nvPr>
            <p:ph idx="1"/>
          </p:nvPr>
        </p:nvSpPr>
        <p:spPr/>
        <p:txBody>
          <a:bodyPr/>
          <a:lstStyle/>
          <a:p>
            <a:r>
              <a:rPr lang="en-AU" b="1" smtClean="0"/>
              <a:t>Senator RUSTON: </a:t>
            </a:r>
            <a:r>
              <a:rPr lang="en-AU" smtClean="0"/>
              <a:t>With the information that you provide, particularly in relation to your business information—aviation, agriculture etc</a:t>
            </a:r>
            <a:r>
              <a:rPr lang="en-AU" b="1" i="1" smtClean="0"/>
              <a:t>—has there ever been any attempt to quantify the value of the information </a:t>
            </a:r>
            <a:r>
              <a:rPr lang="en-AU" smtClean="0"/>
              <a:t>that you provide to those </a:t>
            </a:r>
          </a:p>
          <a:p>
            <a:pPr>
              <a:buFont typeface="Arial" charset="0"/>
              <a:buNone/>
            </a:pPr>
            <a:r>
              <a:rPr lang="en-AU" smtClean="0"/>
              <a:t>    industry sectors?</a:t>
            </a:r>
          </a:p>
          <a:p>
            <a:r>
              <a:rPr lang="en-AU" b="1" smtClean="0"/>
              <a:t>Senator RUSTON</a:t>
            </a:r>
            <a:r>
              <a:rPr lang="en-AU" smtClean="0"/>
              <a:t>: In terms of the money that has been required to be spent on the supercomputer, surely </a:t>
            </a:r>
            <a:r>
              <a:rPr lang="en-AU" b="1" i="1" smtClean="0"/>
              <a:t>with the upgrade of the services and the upgrade of the information that is provided there has to be an economic number in support of that</a:t>
            </a:r>
            <a:r>
              <a:rPr lang="en-AU" smtClean="0"/>
              <a:t>.</a:t>
            </a:r>
          </a:p>
          <a:p>
            <a:r>
              <a:rPr lang="en-AU" b="1" smtClean="0"/>
              <a:t>Senator Birmingham: .......</a:t>
            </a:r>
            <a:r>
              <a:rPr lang="en-AU" smtClean="0"/>
              <a:t> </a:t>
            </a:r>
            <a:r>
              <a:rPr lang="en-AU" b="1" i="1" smtClean="0"/>
              <a:t>The investment in the supercomputer </a:t>
            </a:r>
            <a:r>
              <a:rPr lang="en-AU" smtClean="0"/>
              <a:t>will only </a:t>
            </a:r>
            <a:r>
              <a:rPr lang="en-AU" b="1" i="1" smtClean="0"/>
              <a:t>help to boost those economic and productivity </a:t>
            </a:r>
            <a:r>
              <a:rPr lang="en-AU" smtClean="0"/>
              <a:t>returns in future. </a:t>
            </a:r>
            <a:endParaRPr lang="en-AU" b="1" smtClean="0"/>
          </a:p>
          <a:p>
            <a:pPr>
              <a:buFont typeface="Arial" charset="0"/>
              <a:buNone/>
            </a:pPr>
            <a:r>
              <a:rPr lang="en-AU" b="1" smtClean="0"/>
              <a:t>.</a:t>
            </a:r>
          </a:p>
          <a:p>
            <a:pPr>
              <a:buFont typeface="Arial" charset="0"/>
              <a:buNone/>
            </a:pPr>
            <a:endParaRPr lang="en-A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250825" y="274638"/>
            <a:ext cx="8569325" cy="706437"/>
          </a:xfrm>
        </p:spPr>
        <p:txBody>
          <a:bodyPr/>
          <a:lstStyle/>
          <a:p>
            <a:r>
              <a:rPr lang="en-AU" smtClean="0"/>
              <a:t>Why economy-wide (CGE) analysis? </a:t>
            </a:r>
          </a:p>
        </p:txBody>
      </p:sp>
      <p:sp>
        <p:nvSpPr>
          <p:cNvPr id="58370" name="Content Placeholder 2"/>
          <p:cNvSpPr>
            <a:spLocks noGrp="1"/>
          </p:cNvSpPr>
          <p:nvPr>
            <p:ph idx="1"/>
          </p:nvPr>
        </p:nvSpPr>
        <p:spPr>
          <a:xfrm>
            <a:off x="358775" y="981075"/>
            <a:ext cx="8605838" cy="4860925"/>
          </a:xfrm>
        </p:spPr>
        <p:txBody>
          <a:bodyPr/>
          <a:lstStyle/>
          <a:p>
            <a:pPr>
              <a:buFont typeface="Arial" charset="0"/>
              <a:buNone/>
            </a:pPr>
            <a:r>
              <a:rPr lang="en-AU" sz="2800" b="1" smtClean="0"/>
              <a:t>Motivation</a:t>
            </a:r>
          </a:p>
          <a:p>
            <a:r>
              <a:rPr lang="en-AU" sz="2800" smtClean="0"/>
              <a:t>Can provide insights to further enhance the quality, timeliness, accessibility and use of met. information</a:t>
            </a:r>
          </a:p>
          <a:p>
            <a:r>
              <a:rPr lang="en-AU" sz="2800" smtClean="0"/>
              <a:t>Important in maintaining  the capacity of the service providers and the ability to respond to changing demand</a:t>
            </a:r>
          </a:p>
          <a:p>
            <a:r>
              <a:rPr lang="en-AU" sz="2800" smtClean="0"/>
              <a:t>CGE analysis: captures direct and indirect effects;  influential within govt. for assessing the program benefits </a:t>
            </a:r>
          </a:p>
          <a:p>
            <a:pPr>
              <a:buFont typeface="Arial" charset="0"/>
              <a:buNone/>
            </a:pPr>
            <a:r>
              <a:rPr lang="en-AU" sz="2800" b="1" smtClean="0"/>
              <a:t>Pathways to analysis – methodologies </a:t>
            </a:r>
          </a:p>
          <a:p>
            <a:r>
              <a:rPr lang="en-AU" sz="2800" smtClean="0"/>
              <a:t>Indirect approach</a:t>
            </a:r>
          </a:p>
          <a:p>
            <a:r>
              <a:rPr lang="en-AU" sz="2800" smtClean="0"/>
              <a:t>Direct approach  </a:t>
            </a:r>
          </a:p>
          <a:p>
            <a:endParaRPr lang="en-AU" sz="2800" b="1" smtClean="0"/>
          </a:p>
          <a:p>
            <a:endParaRPr lang="en-AU" sz="2800" b="1" smtClean="0"/>
          </a:p>
        </p:txBody>
      </p:sp>
      <p:sp>
        <p:nvSpPr>
          <p:cNvPr id="58371"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F0D27309-F040-4598-840B-A79BA88547C4}" type="slidenum">
              <a:rPr lang="en-AU" smtClean="0"/>
              <a:pPr>
                <a:defRPr/>
              </a:pPr>
              <a:t>5</a:t>
            </a:fld>
            <a:r>
              <a:rPr lang="en-AU" dirty="0" smtClean="0"/>
              <a:t>  |</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358775" y="274638"/>
            <a:ext cx="8461375" cy="561975"/>
          </a:xfrm>
        </p:spPr>
        <p:txBody>
          <a:bodyPr/>
          <a:lstStyle/>
          <a:p>
            <a:r>
              <a:rPr lang="en-AU" smtClean="0"/>
              <a:t>Methodologies</a:t>
            </a:r>
          </a:p>
        </p:txBody>
      </p:sp>
      <p:sp>
        <p:nvSpPr>
          <p:cNvPr id="60418" name="Content Placeholder 2"/>
          <p:cNvSpPr>
            <a:spLocks noGrp="1"/>
          </p:cNvSpPr>
          <p:nvPr>
            <p:ph idx="1"/>
          </p:nvPr>
        </p:nvSpPr>
        <p:spPr>
          <a:xfrm>
            <a:off x="358775" y="908050"/>
            <a:ext cx="8461375" cy="5113338"/>
          </a:xfrm>
        </p:spPr>
        <p:txBody>
          <a:bodyPr/>
          <a:lstStyle/>
          <a:p>
            <a:r>
              <a:rPr lang="en-AU" sz="2800" b="1" smtClean="0"/>
              <a:t>Economic Footprint:</a:t>
            </a:r>
          </a:p>
          <a:p>
            <a:r>
              <a:rPr lang="en-AU" sz="2800" smtClean="0"/>
              <a:t>‘value added’ of a particular industry that can be attributed to the use of met. information</a:t>
            </a:r>
          </a:p>
          <a:p>
            <a:r>
              <a:rPr lang="en-AU" sz="2800" smtClean="0"/>
              <a:t>Need to know those highly dependent on (or influenced by) met. phenomena, those with medium dependency, and those with a low level of dependency.</a:t>
            </a:r>
          </a:p>
          <a:p>
            <a:r>
              <a:rPr lang="en-AU" sz="2800" b="1" smtClean="0"/>
              <a:t>One-percent Proxy Rule:</a:t>
            </a:r>
          </a:p>
          <a:p>
            <a:r>
              <a:rPr lang="en-AU" sz="2800" smtClean="0"/>
              <a:t>Assume that a 1% output increase or cost reduction could be achieved by using met. information</a:t>
            </a:r>
            <a:endParaRPr lang="en-AU" sz="2800" b="1" smtClean="0"/>
          </a:p>
          <a:p>
            <a:r>
              <a:rPr lang="en-AU" sz="2800" b="1" smtClean="0"/>
              <a:t>Productivity impacts:</a:t>
            </a:r>
          </a:p>
          <a:p>
            <a:r>
              <a:rPr lang="en-AU" sz="2800" smtClean="0"/>
              <a:t>Sectoral or economy-wide productivity impacts of use of met. information</a:t>
            </a:r>
          </a:p>
        </p:txBody>
      </p:sp>
      <p:sp>
        <p:nvSpPr>
          <p:cNvPr id="60419"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CAB325C3-8054-4F72-99DD-958CF97F0C4B}" type="slidenum">
              <a:rPr lang="en-AU" smtClean="0"/>
              <a:pPr>
                <a:defRPr/>
              </a:pPr>
              <a:t>6</a:t>
            </a:fld>
            <a:r>
              <a:rPr lang="en-AU" dirty="0" smtClean="0"/>
              <a:t>  |</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AU" smtClean="0"/>
              <a:t>Indirect CGE approach: three broad steps </a:t>
            </a:r>
          </a:p>
        </p:txBody>
      </p:sp>
      <p:sp>
        <p:nvSpPr>
          <p:cNvPr id="61442" name="Content Placeholder 2"/>
          <p:cNvSpPr>
            <a:spLocks noGrp="1"/>
          </p:cNvSpPr>
          <p:nvPr>
            <p:ph idx="1"/>
          </p:nvPr>
        </p:nvSpPr>
        <p:spPr/>
        <p:txBody>
          <a:bodyPr/>
          <a:lstStyle/>
          <a:p>
            <a:r>
              <a:rPr lang="en-AU" sz="2800" smtClean="0"/>
              <a:t>Identify plausible  productivity improvements attributable to the use of met. information (based on case studies)</a:t>
            </a:r>
          </a:p>
          <a:p>
            <a:r>
              <a:rPr lang="en-AU" sz="2800" smtClean="0"/>
              <a:t>Assess the levels of adoption and the impacts of the use of met. information in each sector</a:t>
            </a:r>
          </a:p>
          <a:p>
            <a:r>
              <a:rPr lang="en-AU" sz="2800" smtClean="0"/>
              <a:t>Estimate productivity changes (i.e. shocks) to each sector attributable to the use of met. information </a:t>
            </a:r>
          </a:p>
          <a:p>
            <a:r>
              <a:rPr lang="en-AU" sz="2800" smtClean="0"/>
              <a:t>Apply the estimated productivity  shocks into an economy-wide general equilibrium model (e.g. MMRF)</a:t>
            </a:r>
          </a:p>
          <a:p>
            <a:r>
              <a:rPr lang="en-AU" sz="2800" smtClean="0"/>
              <a:t>Estimate the impact of use of met. information  on sectoral output, trade and macroeconomic aggregates</a:t>
            </a:r>
          </a:p>
        </p:txBody>
      </p:sp>
      <p:sp>
        <p:nvSpPr>
          <p:cNvPr id="61443"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162521B5-9544-4BA8-85D8-A10FCE6DF725}" type="slidenum">
              <a:rPr lang="en-AU" smtClean="0"/>
              <a:pPr>
                <a:defRPr/>
              </a:pPr>
              <a:t>7</a:t>
            </a:fld>
            <a:r>
              <a:rPr lang="en-AU" dirty="0" smtClean="0"/>
              <a:t>  |</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AU" smtClean="0"/>
              <a:t>Direct approach: CGE-Meteorology model </a:t>
            </a:r>
          </a:p>
        </p:txBody>
      </p:sp>
      <p:sp>
        <p:nvSpPr>
          <p:cNvPr id="63490" name="Content Placeholder 2"/>
          <p:cNvSpPr>
            <a:spLocks noGrp="1"/>
          </p:cNvSpPr>
          <p:nvPr>
            <p:ph idx="1"/>
          </p:nvPr>
        </p:nvSpPr>
        <p:spPr/>
        <p:txBody>
          <a:bodyPr/>
          <a:lstStyle/>
          <a:p>
            <a:r>
              <a:rPr lang="en-AU" sz="2800" b="1" smtClean="0"/>
              <a:t>Identify the value of inputs and outputs of met. service provider:</a:t>
            </a:r>
          </a:p>
          <a:p>
            <a:pPr lvl="1"/>
            <a:r>
              <a:rPr lang="en-AU" sz="2800" smtClean="0"/>
              <a:t>compatible with the Input-Output (IO) commodity/services groups </a:t>
            </a:r>
          </a:p>
          <a:p>
            <a:pPr lvl="1"/>
            <a:r>
              <a:rPr lang="en-AU" sz="2800" smtClean="0"/>
              <a:t>consistent with the National Accounts methodology for estimating  inputs and outputs. </a:t>
            </a:r>
          </a:p>
          <a:p>
            <a:r>
              <a:rPr lang="en-AU" sz="2800" b="1" smtClean="0"/>
              <a:t>Measuring the value of inputs</a:t>
            </a:r>
            <a:r>
              <a:rPr lang="en-AU" sz="2800" smtClean="0"/>
              <a:t>:</a:t>
            </a:r>
          </a:p>
          <a:p>
            <a:pPr lvl="1"/>
            <a:r>
              <a:rPr lang="en-AU" sz="2800" smtClean="0"/>
              <a:t>salaries and wages</a:t>
            </a:r>
          </a:p>
          <a:p>
            <a:pPr lvl="1"/>
            <a:r>
              <a:rPr lang="en-AU" sz="2800" smtClean="0"/>
              <a:t>cost of capital equipment and of depreciation </a:t>
            </a:r>
          </a:p>
          <a:p>
            <a:pPr lvl="1"/>
            <a:r>
              <a:rPr lang="en-AU" sz="2800" smtClean="0"/>
              <a:t>other transfers and receipts </a:t>
            </a:r>
          </a:p>
          <a:p>
            <a:endParaRPr lang="en-AU" smtClean="0"/>
          </a:p>
        </p:txBody>
      </p:sp>
      <p:sp>
        <p:nvSpPr>
          <p:cNvPr id="63491"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82485483-6F3F-49F5-9283-284C004F9F97}" type="slidenum">
              <a:rPr lang="en-AU" smtClean="0"/>
              <a:pPr>
                <a:defRPr/>
              </a:pPr>
              <a:t>8</a:t>
            </a:fld>
            <a:r>
              <a:rPr lang="en-AU" dirty="0" smtClean="0"/>
              <a:t>  |</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AU" smtClean="0"/>
              <a:t>Input side of met. services </a:t>
            </a:r>
          </a:p>
        </p:txBody>
      </p:sp>
      <p:sp>
        <p:nvSpPr>
          <p:cNvPr id="64514" name="Content Placeholder 2"/>
          <p:cNvSpPr>
            <a:spLocks noGrp="1"/>
          </p:cNvSpPr>
          <p:nvPr>
            <p:ph idx="1"/>
          </p:nvPr>
        </p:nvSpPr>
        <p:spPr>
          <a:xfrm>
            <a:off x="395288" y="1341438"/>
            <a:ext cx="8461375" cy="4573587"/>
          </a:xfrm>
        </p:spPr>
        <p:txBody>
          <a:bodyPr/>
          <a:lstStyle/>
          <a:p>
            <a:r>
              <a:rPr lang="en-AU" sz="2800" smtClean="0"/>
              <a:t>Substitution of capital for labour </a:t>
            </a:r>
            <a:r>
              <a:rPr lang="en-AU" sz="2800" i="1" smtClean="0"/>
              <a:t>i.e.</a:t>
            </a:r>
            <a:r>
              <a:rPr lang="en-AU" sz="2800" smtClean="0"/>
              <a:t>, substitution of the relatively cheap factor for the relatively expensive factor.</a:t>
            </a:r>
          </a:p>
          <a:p>
            <a:r>
              <a:rPr lang="en-AU" sz="2800" smtClean="0"/>
              <a:t>Capital substituted has been in the form of the increased use of equipment and computers </a:t>
            </a:r>
          </a:p>
          <a:p>
            <a:pPr lvl="1"/>
            <a:r>
              <a:rPr lang="en-AU" sz="2800" smtClean="0"/>
              <a:t>Enhanced automation of services using improved computing and other technological advancements (using automatic weather stations (AWS), radars, (super) computers), </a:t>
            </a:r>
          </a:p>
          <a:p>
            <a:r>
              <a:rPr lang="en-AU" sz="2800" smtClean="0"/>
              <a:t>It is highly probable that the capital/labour ratio has increased over time </a:t>
            </a:r>
          </a:p>
          <a:p>
            <a:endParaRPr lang="en-AU" smtClean="0"/>
          </a:p>
          <a:p>
            <a:endParaRPr lang="en-AU" smtClean="0"/>
          </a:p>
        </p:txBody>
      </p:sp>
      <p:sp>
        <p:nvSpPr>
          <p:cNvPr id="64515" name="Footer Placeholder 3"/>
          <p:cNvSpPr>
            <a:spLocks noGrp="1"/>
          </p:cNvSpPr>
          <p:nvPr>
            <p:ph type="ftr" sz="quarter" idx="10"/>
          </p:nvPr>
        </p:nvSpPr>
        <p:spPr bwMode="auto">
          <a:noFill/>
          <a:ln>
            <a:miter lim="800000"/>
            <a:headEnd/>
            <a:tailEnd/>
          </a:ln>
        </p:spPr>
        <p:txBody>
          <a:bodyPr/>
          <a:lstStyle/>
          <a:p>
            <a:r>
              <a:rPr lang="en-AU" smtClean="0">
                <a:cs typeface="Arial" charset="0"/>
              </a:rPr>
              <a:t>Presentation title  |  Presenter name</a:t>
            </a:r>
          </a:p>
        </p:txBody>
      </p:sp>
      <p:sp>
        <p:nvSpPr>
          <p:cNvPr id="5" name="Slide Number Placeholder 4"/>
          <p:cNvSpPr>
            <a:spLocks noGrp="1"/>
          </p:cNvSpPr>
          <p:nvPr>
            <p:ph type="sldNum" sz="quarter" idx="11"/>
          </p:nvPr>
        </p:nvSpPr>
        <p:spPr/>
        <p:txBody>
          <a:bodyPr/>
          <a:lstStyle/>
          <a:p>
            <a:pPr>
              <a:defRPr/>
            </a:pPr>
            <a:fld id="{52FF6C83-081F-4FBE-A41C-1C230F13EF24}" type="slidenum">
              <a:rPr lang="en-AU" smtClean="0"/>
              <a:pPr>
                <a:defRPr/>
              </a:pPr>
              <a:t>9</a:t>
            </a:fld>
            <a:r>
              <a:rPr lang="en-AU" dirty="0" smtClean="0"/>
              <a:t>  |</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IRO_PowerPoint_Midday_120223">
  <a:themeElements>
    <a:clrScheme name="CSIRO Blue">
      <a:dk1>
        <a:sysClr val="windowText" lastClr="000000"/>
      </a:dk1>
      <a:lt1>
        <a:srgbClr val="FFFFFF"/>
      </a:lt1>
      <a:dk2>
        <a:srgbClr val="000000"/>
      </a:dk2>
      <a:lt2>
        <a:srgbClr val="FFFFFF"/>
      </a:lt2>
      <a:accent1>
        <a:srgbClr val="41B6E6"/>
      </a:accent1>
      <a:accent2>
        <a:srgbClr val="004B87"/>
      </a:accent2>
      <a:accent3>
        <a:srgbClr val="78BE20"/>
      </a:accent3>
      <a:accent4>
        <a:srgbClr val="4A7729"/>
      </a:accent4>
      <a:accent5>
        <a:srgbClr val="00A9CE"/>
      </a:accent5>
      <a:accent6>
        <a:srgbClr val="00313C"/>
      </a:accent6>
      <a:hlink>
        <a:srgbClr val="9FAEE5"/>
      </a:hlink>
      <a:folHlink>
        <a:srgbClr val="1E22AA"/>
      </a:folHlink>
    </a:clrScheme>
    <a:fontScheme name="CSIRO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SIRO Theme 2">
  <a:themeElements>
    <a:clrScheme name="CSIRO Theme 2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fontScheme name="CSIRO Theme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SIRO Theme 2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SIRO Theme 3">
  <a:themeElements>
    <a:clrScheme name="CSIRO Theme 3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fontScheme name="CSIRO Theme 3">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SIRO Theme 3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SIRO Theme 4">
  <a:themeElements>
    <a:clrScheme name="CSIRO Theme 4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fontScheme name="CSIRO Theme 4">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SIRO Theme 4 1">
        <a:dk1>
          <a:srgbClr val="000000"/>
        </a:dk1>
        <a:lt1>
          <a:srgbClr val="FFFFFF"/>
        </a:lt1>
        <a:dk2>
          <a:srgbClr val="000000"/>
        </a:dk2>
        <a:lt2>
          <a:srgbClr val="FFFFFF"/>
        </a:lt2>
        <a:accent1>
          <a:srgbClr val="00A9CE"/>
        </a:accent1>
        <a:accent2>
          <a:srgbClr val="00313C"/>
        </a:accent2>
        <a:accent3>
          <a:srgbClr val="FFFFFF"/>
        </a:accent3>
        <a:accent4>
          <a:srgbClr val="000000"/>
        </a:accent4>
        <a:accent5>
          <a:srgbClr val="AAD1E3"/>
        </a:accent5>
        <a:accent6>
          <a:srgbClr val="002B35"/>
        </a:accent6>
        <a:hlink>
          <a:srgbClr val="41B6E6"/>
        </a:hlink>
        <a:folHlink>
          <a:srgbClr val="004B8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CSIRO_PowerPoint_Midday_120223</Template>
  <TotalTime>2334</TotalTime>
  <Words>1765</Words>
  <Application>Microsoft Office PowerPoint</Application>
  <PresentationFormat>On-screen Show (4:3)</PresentationFormat>
  <Paragraphs>174</Paragraphs>
  <Slides>18</Slides>
  <Notes>10</Notes>
  <HiddenSlides>0</HiddenSlides>
  <MMClips>0</MMClips>
  <ScaleCrop>false</ScaleCrop>
  <HeadingPairs>
    <vt:vector size="6" baseType="variant">
      <vt:variant>
        <vt:lpstr>Fonts Used</vt:lpstr>
      </vt:variant>
      <vt:variant>
        <vt:i4>3</vt:i4>
      </vt:variant>
      <vt:variant>
        <vt:lpstr>Design Template</vt:lpstr>
      </vt:variant>
      <vt:variant>
        <vt:i4>9</vt:i4>
      </vt:variant>
      <vt:variant>
        <vt:lpstr>Slide Titles</vt:lpstr>
      </vt:variant>
      <vt:variant>
        <vt:i4>18</vt:i4>
      </vt:variant>
    </vt:vector>
  </HeadingPairs>
  <TitlesOfParts>
    <vt:vector size="30" baseType="lpstr">
      <vt:lpstr>Arial</vt:lpstr>
      <vt:lpstr>Calibri</vt:lpstr>
      <vt:lpstr>Wingdings</vt:lpstr>
      <vt:lpstr>CSIRO_PowerPoint_Midday_120223</vt:lpstr>
      <vt:lpstr>CSIRO Theme 2</vt:lpstr>
      <vt:lpstr>CSIRO Theme 3</vt:lpstr>
      <vt:lpstr>CSIRO Theme 4</vt:lpstr>
      <vt:lpstr>CSIRO_PowerPoint_Midday_120223</vt:lpstr>
      <vt:lpstr>CSIRO_PowerPoint_Midday_120223</vt:lpstr>
      <vt:lpstr>CSIRO Theme 2</vt:lpstr>
      <vt:lpstr>CSIRO Theme 3</vt:lpstr>
      <vt:lpstr>CSIRO Theme 4</vt:lpstr>
      <vt:lpstr>       Assessing the benefits of meteorological information:  Towards an economy-wide  framework  </vt:lpstr>
      <vt:lpstr>Background</vt:lpstr>
      <vt:lpstr>Background</vt:lpstr>
      <vt:lpstr>Senate estimates, 26 May 2014</vt:lpstr>
      <vt:lpstr>Why economy-wide (CGE) analysis? </vt:lpstr>
      <vt:lpstr>Methodologies</vt:lpstr>
      <vt:lpstr>Indirect CGE approach: three broad steps </vt:lpstr>
      <vt:lpstr>Direct approach: CGE-Meteorology model </vt:lpstr>
      <vt:lpstr>Input side of met. services </vt:lpstr>
      <vt:lpstr>CGE-Meteorology model</vt:lpstr>
      <vt:lpstr>Measuring Met. outputs (Transactions approach)</vt:lpstr>
      <vt:lpstr>Measuring met. outputs (Transactions approach)</vt:lpstr>
      <vt:lpstr>Met. services  risk reduction </vt:lpstr>
      <vt:lpstr>Impacts of use of met. information: response parameters  </vt:lpstr>
      <vt:lpstr>Examples of possible applications </vt:lpstr>
      <vt:lpstr>Next steps</vt:lpstr>
      <vt:lpstr>Acknowledgements </vt:lpstr>
      <vt:lpstr>Slide 18</vt:lpstr>
    </vt:vector>
  </TitlesOfParts>
  <Company>CSIRO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Mitigation and Energy Consumption Patterns</dc:title>
  <dc:creator>Cai, Yiyong (CMAR, Black Mountain)</dc:creator>
  <cp:lastModifiedBy>ITS</cp:lastModifiedBy>
  <cp:revision>370</cp:revision>
  <dcterms:created xsi:type="dcterms:W3CDTF">2012-10-18T23:28:37Z</dcterms:created>
  <dcterms:modified xsi:type="dcterms:W3CDTF">2014-08-05T02:05:42Z</dcterms:modified>
</cp:coreProperties>
</file>